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210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E2B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E2B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77837"/>
            <a:ext cx="807211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1618614"/>
            <a:ext cx="7310755" cy="4598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E2B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94521" y="5740272"/>
            <a:ext cx="43624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135382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8614"/>
            <a:ext cx="6892925" cy="209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computer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science,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widely-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3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structure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emulates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hierarchical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structure</a:t>
            </a:r>
            <a:r>
              <a:rPr sz="2000" spc="3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finite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nonempty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000" spc="4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abstract</a:t>
            </a:r>
            <a:r>
              <a:rPr sz="20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model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4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hierarchical</a:t>
            </a:r>
            <a:r>
              <a:rPr sz="20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structure.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consists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2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parent-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relation.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Applications: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069" y="3631691"/>
            <a:ext cx="22523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59715" indent="-247015">
              <a:lnSpc>
                <a:spcPct val="100000"/>
              </a:lnSpc>
              <a:spcBef>
                <a:spcPts val="580"/>
              </a:spcBef>
              <a:buClr>
                <a:srgbClr val="A3B592"/>
              </a:buClr>
              <a:buSzPct val="82500"/>
              <a:buFont typeface="Wingdings 2"/>
              <a:buChar char=""/>
              <a:tabLst>
                <a:tab pos="259715" algn="l"/>
              </a:tabLst>
            </a:pP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Organization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charts</a:t>
            </a:r>
            <a:endParaRPr sz="2000">
              <a:latin typeface="Calibri"/>
              <a:cs typeface="Calibri"/>
            </a:endParaRPr>
          </a:p>
          <a:p>
            <a:pPr marL="259715" indent="-247015">
              <a:lnSpc>
                <a:spcPct val="100000"/>
              </a:lnSpc>
              <a:spcBef>
                <a:spcPts val="480"/>
              </a:spcBef>
              <a:buClr>
                <a:srgbClr val="A3B592"/>
              </a:buClr>
              <a:buSzPct val="82500"/>
              <a:buFont typeface="Wingdings 2"/>
              <a:buChar char=""/>
              <a:tabLst>
                <a:tab pos="259715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0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1069" y="4423410"/>
            <a:ext cx="31121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715" indent="-247015">
              <a:lnSpc>
                <a:spcPct val="100000"/>
              </a:lnSpc>
              <a:spcBef>
                <a:spcPts val="105"/>
              </a:spcBef>
              <a:buClr>
                <a:srgbClr val="A3B592"/>
              </a:buClr>
              <a:buSzPct val="82500"/>
              <a:buFont typeface="Wingdings 2"/>
              <a:buChar char=""/>
              <a:tabLst>
                <a:tab pos="259715" algn="l"/>
              </a:tabLst>
            </a:pP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Programming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environments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8701" y="3845763"/>
            <a:ext cx="3257918" cy="10946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09349" y="3901808"/>
            <a:ext cx="12115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Computers</a:t>
            </a:r>
            <a:r>
              <a:rPr sz="1400" spc="-30" dirty="0">
                <a:solidFill>
                  <a:srgbClr val="2E2B1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E2B1F"/>
                </a:solidFill>
                <a:latin typeface="Tahoma"/>
                <a:cs typeface="Tahoma"/>
              </a:rPr>
              <a:t>Inc.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7710" y="4658753"/>
            <a:ext cx="4267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Sales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37703" y="4602708"/>
            <a:ext cx="571500" cy="337820"/>
            <a:chOff x="7737703" y="4602708"/>
            <a:chExt cx="571500" cy="337820"/>
          </a:xfrm>
        </p:grpSpPr>
        <p:sp>
          <p:nvSpPr>
            <p:cNvPr id="10" name="object 10"/>
            <p:cNvSpPr/>
            <p:nvPr/>
          </p:nvSpPr>
          <p:spPr>
            <a:xfrm>
              <a:off x="7747609" y="4612614"/>
              <a:ext cx="551815" cy="318135"/>
            </a:xfrm>
            <a:custGeom>
              <a:avLst/>
              <a:gdLst/>
              <a:ahLst/>
              <a:cxnLst/>
              <a:rect l="l" t="t" r="r" b="b"/>
              <a:pathLst>
                <a:path w="551815" h="318135">
                  <a:moveTo>
                    <a:pt x="495185" y="317906"/>
                  </a:moveTo>
                  <a:lnTo>
                    <a:pt x="56057" y="317906"/>
                  </a:lnTo>
                  <a:lnTo>
                    <a:pt x="34251" y="313740"/>
                  </a:lnTo>
                  <a:lnTo>
                    <a:pt x="16433" y="302374"/>
                  </a:lnTo>
                  <a:lnTo>
                    <a:pt x="4406" y="285534"/>
                  </a:lnTo>
                  <a:lnTo>
                    <a:pt x="0" y="264922"/>
                  </a:lnTo>
                  <a:lnTo>
                    <a:pt x="0" y="52984"/>
                  </a:lnTo>
                  <a:lnTo>
                    <a:pt x="4406" y="32372"/>
                  </a:lnTo>
                  <a:lnTo>
                    <a:pt x="16433" y="15532"/>
                  </a:lnTo>
                  <a:lnTo>
                    <a:pt x="34251" y="4165"/>
                  </a:lnTo>
                  <a:lnTo>
                    <a:pt x="56057" y="0"/>
                  </a:lnTo>
                  <a:lnTo>
                    <a:pt x="495185" y="0"/>
                  </a:lnTo>
                  <a:lnTo>
                    <a:pt x="516991" y="4165"/>
                  </a:lnTo>
                  <a:lnTo>
                    <a:pt x="534809" y="15532"/>
                  </a:lnTo>
                  <a:lnTo>
                    <a:pt x="546836" y="32372"/>
                  </a:lnTo>
                  <a:lnTo>
                    <a:pt x="551243" y="52984"/>
                  </a:lnTo>
                  <a:lnTo>
                    <a:pt x="551243" y="264922"/>
                  </a:lnTo>
                  <a:lnTo>
                    <a:pt x="546836" y="285534"/>
                  </a:lnTo>
                  <a:lnTo>
                    <a:pt x="534809" y="302374"/>
                  </a:lnTo>
                  <a:lnTo>
                    <a:pt x="516991" y="313740"/>
                  </a:lnTo>
                  <a:lnTo>
                    <a:pt x="495185" y="317906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7703" y="4602708"/>
              <a:ext cx="571500" cy="337820"/>
            </a:xfrm>
            <a:custGeom>
              <a:avLst/>
              <a:gdLst/>
              <a:ahLst/>
              <a:cxnLst/>
              <a:rect l="l" t="t" r="r" b="b"/>
              <a:pathLst>
                <a:path w="571500" h="337820">
                  <a:moveTo>
                    <a:pt x="505091" y="337718"/>
                  </a:moveTo>
                  <a:lnTo>
                    <a:pt x="65963" y="337718"/>
                  </a:lnTo>
                  <a:lnTo>
                    <a:pt x="64096" y="337553"/>
                  </a:lnTo>
                  <a:lnTo>
                    <a:pt x="21005" y="320636"/>
                  </a:lnTo>
                  <a:lnTo>
                    <a:pt x="215" y="276910"/>
                  </a:lnTo>
                  <a:lnTo>
                    <a:pt x="0" y="274827"/>
                  </a:lnTo>
                  <a:lnTo>
                    <a:pt x="0" y="62890"/>
                  </a:lnTo>
                  <a:lnTo>
                    <a:pt x="18319" y="19634"/>
                  </a:lnTo>
                  <a:lnTo>
                    <a:pt x="64096" y="177"/>
                  </a:lnTo>
                  <a:lnTo>
                    <a:pt x="65963" y="0"/>
                  </a:lnTo>
                  <a:lnTo>
                    <a:pt x="505091" y="0"/>
                  </a:lnTo>
                  <a:lnTo>
                    <a:pt x="550049" y="17081"/>
                  </a:lnTo>
                  <a:lnTo>
                    <a:pt x="552736" y="19634"/>
                  </a:lnTo>
                  <a:lnTo>
                    <a:pt x="67817" y="19634"/>
                  </a:lnTo>
                  <a:lnTo>
                    <a:pt x="53200" y="22428"/>
                  </a:lnTo>
                  <a:lnTo>
                    <a:pt x="49479" y="22428"/>
                  </a:lnTo>
                  <a:lnTo>
                    <a:pt x="46024" y="23799"/>
                  </a:lnTo>
                  <a:lnTo>
                    <a:pt x="47326" y="23799"/>
                  </a:lnTo>
                  <a:lnTo>
                    <a:pt x="35726" y="31191"/>
                  </a:lnTo>
                  <a:lnTo>
                    <a:pt x="34404" y="31191"/>
                  </a:lnTo>
                  <a:lnTo>
                    <a:pt x="31661" y="33781"/>
                  </a:lnTo>
                  <a:lnTo>
                    <a:pt x="32554" y="33781"/>
                  </a:lnTo>
                  <a:lnTo>
                    <a:pt x="25007" y="44348"/>
                  </a:lnTo>
                  <a:lnTo>
                    <a:pt x="24002" y="44348"/>
                  </a:lnTo>
                  <a:lnTo>
                    <a:pt x="22377" y="48031"/>
                  </a:lnTo>
                  <a:lnTo>
                    <a:pt x="23215" y="48031"/>
                  </a:lnTo>
                  <a:lnTo>
                    <a:pt x="20038" y="62890"/>
                  </a:lnTo>
                  <a:lnTo>
                    <a:pt x="19811" y="62890"/>
                  </a:lnTo>
                  <a:lnTo>
                    <a:pt x="19811" y="274827"/>
                  </a:lnTo>
                  <a:lnTo>
                    <a:pt x="20038" y="274827"/>
                  </a:lnTo>
                  <a:lnTo>
                    <a:pt x="23215" y="289687"/>
                  </a:lnTo>
                  <a:lnTo>
                    <a:pt x="22377" y="289687"/>
                  </a:lnTo>
                  <a:lnTo>
                    <a:pt x="24002" y="293369"/>
                  </a:lnTo>
                  <a:lnTo>
                    <a:pt x="25007" y="293369"/>
                  </a:lnTo>
                  <a:lnTo>
                    <a:pt x="32554" y="303936"/>
                  </a:lnTo>
                  <a:lnTo>
                    <a:pt x="31661" y="303936"/>
                  </a:lnTo>
                  <a:lnTo>
                    <a:pt x="34404" y="306527"/>
                  </a:lnTo>
                  <a:lnTo>
                    <a:pt x="35722" y="306527"/>
                  </a:lnTo>
                  <a:lnTo>
                    <a:pt x="47309" y="313918"/>
                  </a:lnTo>
                  <a:lnTo>
                    <a:pt x="46024" y="313918"/>
                  </a:lnTo>
                  <a:lnTo>
                    <a:pt x="49479" y="315302"/>
                  </a:lnTo>
                  <a:lnTo>
                    <a:pt x="53267" y="315302"/>
                  </a:lnTo>
                  <a:lnTo>
                    <a:pt x="66954" y="317919"/>
                  </a:lnTo>
                  <a:lnTo>
                    <a:pt x="552891" y="317919"/>
                  </a:lnTo>
                  <a:lnTo>
                    <a:pt x="551535" y="319468"/>
                  </a:lnTo>
                  <a:lnTo>
                    <a:pt x="506958" y="337553"/>
                  </a:lnTo>
                  <a:lnTo>
                    <a:pt x="505091" y="337718"/>
                  </a:lnTo>
                  <a:close/>
                </a:path>
                <a:path w="571500" h="337820">
                  <a:moveTo>
                    <a:pt x="523165" y="23441"/>
                  </a:moveTo>
                  <a:lnTo>
                    <a:pt x="503237" y="19634"/>
                  </a:lnTo>
                  <a:lnTo>
                    <a:pt x="552743" y="19634"/>
                  </a:lnTo>
                  <a:lnTo>
                    <a:pt x="554739" y="22428"/>
                  </a:lnTo>
                  <a:lnTo>
                    <a:pt x="521576" y="22428"/>
                  </a:lnTo>
                  <a:lnTo>
                    <a:pt x="523165" y="23441"/>
                  </a:lnTo>
                  <a:close/>
                </a:path>
                <a:path w="571500" h="337820">
                  <a:moveTo>
                    <a:pt x="46024" y="23799"/>
                  </a:moveTo>
                  <a:lnTo>
                    <a:pt x="49479" y="22428"/>
                  </a:lnTo>
                  <a:lnTo>
                    <a:pt x="47889" y="23441"/>
                  </a:lnTo>
                  <a:lnTo>
                    <a:pt x="46024" y="23799"/>
                  </a:lnTo>
                  <a:close/>
                </a:path>
                <a:path w="571500" h="337820">
                  <a:moveTo>
                    <a:pt x="47901" y="23441"/>
                  </a:moveTo>
                  <a:lnTo>
                    <a:pt x="49479" y="22428"/>
                  </a:lnTo>
                  <a:lnTo>
                    <a:pt x="53200" y="22428"/>
                  </a:lnTo>
                  <a:lnTo>
                    <a:pt x="47901" y="23441"/>
                  </a:lnTo>
                  <a:close/>
                </a:path>
                <a:path w="571500" h="337820">
                  <a:moveTo>
                    <a:pt x="525043" y="23799"/>
                  </a:moveTo>
                  <a:lnTo>
                    <a:pt x="523165" y="23441"/>
                  </a:lnTo>
                  <a:lnTo>
                    <a:pt x="521576" y="22428"/>
                  </a:lnTo>
                  <a:lnTo>
                    <a:pt x="525043" y="23799"/>
                  </a:lnTo>
                  <a:close/>
                </a:path>
                <a:path w="571500" h="337820">
                  <a:moveTo>
                    <a:pt x="555718" y="23799"/>
                  </a:moveTo>
                  <a:lnTo>
                    <a:pt x="525043" y="23799"/>
                  </a:lnTo>
                  <a:lnTo>
                    <a:pt x="521576" y="22428"/>
                  </a:lnTo>
                  <a:lnTo>
                    <a:pt x="554739" y="22428"/>
                  </a:lnTo>
                  <a:lnTo>
                    <a:pt x="555718" y="23799"/>
                  </a:lnTo>
                  <a:close/>
                </a:path>
                <a:path w="571500" h="337820">
                  <a:moveTo>
                    <a:pt x="47326" y="23799"/>
                  </a:moveTo>
                  <a:lnTo>
                    <a:pt x="46024" y="23799"/>
                  </a:lnTo>
                  <a:lnTo>
                    <a:pt x="47901" y="23441"/>
                  </a:lnTo>
                  <a:lnTo>
                    <a:pt x="47326" y="23799"/>
                  </a:lnTo>
                  <a:close/>
                </a:path>
                <a:path w="571500" h="337820">
                  <a:moveTo>
                    <a:pt x="537767" y="32737"/>
                  </a:moveTo>
                  <a:lnTo>
                    <a:pt x="523165" y="23441"/>
                  </a:lnTo>
                  <a:lnTo>
                    <a:pt x="525043" y="23799"/>
                  </a:lnTo>
                  <a:lnTo>
                    <a:pt x="555718" y="23799"/>
                  </a:lnTo>
                  <a:lnTo>
                    <a:pt x="560997" y="31191"/>
                  </a:lnTo>
                  <a:lnTo>
                    <a:pt x="536663" y="31191"/>
                  </a:lnTo>
                  <a:lnTo>
                    <a:pt x="537767" y="32737"/>
                  </a:lnTo>
                  <a:close/>
                </a:path>
                <a:path w="571500" h="337820">
                  <a:moveTo>
                    <a:pt x="31661" y="33781"/>
                  </a:moveTo>
                  <a:lnTo>
                    <a:pt x="34404" y="31191"/>
                  </a:lnTo>
                  <a:lnTo>
                    <a:pt x="33299" y="32737"/>
                  </a:lnTo>
                  <a:lnTo>
                    <a:pt x="31661" y="33781"/>
                  </a:lnTo>
                  <a:close/>
                </a:path>
                <a:path w="571500" h="337820">
                  <a:moveTo>
                    <a:pt x="33299" y="32737"/>
                  </a:moveTo>
                  <a:lnTo>
                    <a:pt x="34404" y="31191"/>
                  </a:lnTo>
                  <a:lnTo>
                    <a:pt x="35726" y="31191"/>
                  </a:lnTo>
                  <a:lnTo>
                    <a:pt x="33299" y="32737"/>
                  </a:lnTo>
                  <a:close/>
                </a:path>
                <a:path w="571500" h="337820">
                  <a:moveTo>
                    <a:pt x="539394" y="33781"/>
                  </a:moveTo>
                  <a:lnTo>
                    <a:pt x="537767" y="32737"/>
                  </a:lnTo>
                  <a:lnTo>
                    <a:pt x="536663" y="31191"/>
                  </a:lnTo>
                  <a:lnTo>
                    <a:pt x="539394" y="33781"/>
                  </a:lnTo>
                  <a:close/>
                </a:path>
                <a:path w="571500" h="337820">
                  <a:moveTo>
                    <a:pt x="562847" y="33781"/>
                  </a:moveTo>
                  <a:lnTo>
                    <a:pt x="539394" y="33781"/>
                  </a:lnTo>
                  <a:lnTo>
                    <a:pt x="536663" y="31191"/>
                  </a:lnTo>
                  <a:lnTo>
                    <a:pt x="560997" y="31191"/>
                  </a:lnTo>
                  <a:lnTo>
                    <a:pt x="562847" y="33781"/>
                  </a:lnTo>
                  <a:close/>
                </a:path>
                <a:path w="571500" h="337820">
                  <a:moveTo>
                    <a:pt x="32554" y="33781"/>
                  </a:moveTo>
                  <a:lnTo>
                    <a:pt x="31661" y="33781"/>
                  </a:lnTo>
                  <a:lnTo>
                    <a:pt x="33299" y="32737"/>
                  </a:lnTo>
                  <a:lnTo>
                    <a:pt x="32554" y="33781"/>
                  </a:lnTo>
                  <a:close/>
                </a:path>
                <a:path w="571500" h="337820">
                  <a:moveTo>
                    <a:pt x="547483" y="46356"/>
                  </a:moveTo>
                  <a:lnTo>
                    <a:pt x="537767" y="32737"/>
                  </a:lnTo>
                  <a:lnTo>
                    <a:pt x="539394" y="33781"/>
                  </a:lnTo>
                  <a:lnTo>
                    <a:pt x="562847" y="33781"/>
                  </a:lnTo>
                  <a:lnTo>
                    <a:pt x="564807" y="36525"/>
                  </a:lnTo>
                  <a:lnTo>
                    <a:pt x="565810" y="38277"/>
                  </a:lnTo>
                  <a:lnTo>
                    <a:pt x="566432" y="40208"/>
                  </a:lnTo>
                  <a:lnTo>
                    <a:pt x="567317" y="44348"/>
                  </a:lnTo>
                  <a:lnTo>
                    <a:pt x="547052" y="44348"/>
                  </a:lnTo>
                  <a:lnTo>
                    <a:pt x="547483" y="46356"/>
                  </a:lnTo>
                  <a:close/>
                </a:path>
                <a:path w="571500" h="337820">
                  <a:moveTo>
                    <a:pt x="22377" y="48031"/>
                  </a:moveTo>
                  <a:lnTo>
                    <a:pt x="24002" y="44348"/>
                  </a:lnTo>
                  <a:lnTo>
                    <a:pt x="23573" y="46356"/>
                  </a:lnTo>
                  <a:lnTo>
                    <a:pt x="22377" y="48031"/>
                  </a:lnTo>
                  <a:close/>
                </a:path>
                <a:path w="571500" h="337820">
                  <a:moveTo>
                    <a:pt x="23573" y="46356"/>
                  </a:moveTo>
                  <a:lnTo>
                    <a:pt x="24002" y="44348"/>
                  </a:lnTo>
                  <a:lnTo>
                    <a:pt x="25007" y="44348"/>
                  </a:lnTo>
                  <a:lnTo>
                    <a:pt x="23573" y="46356"/>
                  </a:lnTo>
                  <a:close/>
                </a:path>
                <a:path w="571500" h="337820">
                  <a:moveTo>
                    <a:pt x="548678" y="48031"/>
                  </a:moveTo>
                  <a:lnTo>
                    <a:pt x="547483" y="46356"/>
                  </a:lnTo>
                  <a:lnTo>
                    <a:pt x="547052" y="44348"/>
                  </a:lnTo>
                  <a:lnTo>
                    <a:pt x="548678" y="48031"/>
                  </a:lnTo>
                  <a:close/>
                </a:path>
                <a:path w="571500" h="337820">
                  <a:moveTo>
                    <a:pt x="568105" y="48031"/>
                  </a:moveTo>
                  <a:lnTo>
                    <a:pt x="548678" y="48031"/>
                  </a:lnTo>
                  <a:lnTo>
                    <a:pt x="547052" y="44348"/>
                  </a:lnTo>
                  <a:lnTo>
                    <a:pt x="567317" y="44348"/>
                  </a:lnTo>
                  <a:lnTo>
                    <a:pt x="568105" y="48031"/>
                  </a:lnTo>
                  <a:close/>
                </a:path>
                <a:path w="571500" h="337820">
                  <a:moveTo>
                    <a:pt x="23215" y="48031"/>
                  </a:moveTo>
                  <a:lnTo>
                    <a:pt x="22377" y="48031"/>
                  </a:lnTo>
                  <a:lnTo>
                    <a:pt x="23573" y="46356"/>
                  </a:lnTo>
                  <a:lnTo>
                    <a:pt x="23215" y="48031"/>
                  </a:lnTo>
                  <a:close/>
                </a:path>
                <a:path w="571500" h="337820">
                  <a:moveTo>
                    <a:pt x="551243" y="63894"/>
                  </a:moveTo>
                  <a:lnTo>
                    <a:pt x="547483" y="46356"/>
                  </a:lnTo>
                  <a:lnTo>
                    <a:pt x="548678" y="48031"/>
                  </a:lnTo>
                  <a:lnTo>
                    <a:pt x="568105" y="48031"/>
                  </a:lnTo>
                  <a:lnTo>
                    <a:pt x="570839" y="60820"/>
                  </a:lnTo>
                  <a:lnTo>
                    <a:pt x="571055" y="62890"/>
                  </a:lnTo>
                  <a:lnTo>
                    <a:pt x="551243" y="62890"/>
                  </a:lnTo>
                  <a:lnTo>
                    <a:pt x="551243" y="63894"/>
                  </a:lnTo>
                  <a:close/>
                </a:path>
                <a:path w="571500" h="337820">
                  <a:moveTo>
                    <a:pt x="19824" y="63894"/>
                  </a:moveTo>
                  <a:lnTo>
                    <a:pt x="19811" y="62890"/>
                  </a:lnTo>
                  <a:lnTo>
                    <a:pt x="20038" y="62890"/>
                  </a:lnTo>
                  <a:lnTo>
                    <a:pt x="19824" y="63894"/>
                  </a:lnTo>
                  <a:close/>
                </a:path>
                <a:path w="571500" h="337820">
                  <a:moveTo>
                    <a:pt x="571055" y="64960"/>
                  </a:moveTo>
                  <a:lnTo>
                    <a:pt x="551472" y="64960"/>
                  </a:lnTo>
                  <a:lnTo>
                    <a:pt x="551354" y="63894"/>
                  </a:lnTo>
                  <a:lnTo>
                    <a:pt x="551243" y="62890"/>
                  </a:lnTo>
                  <a:lnTo>
                    <a:pt x="571055" y="62890"/>
                  </a:lnTo>
                  <a:lnTo>
                    <a:pt x="571055" y="64960"/>
                  </a:lnTo>
                  <a:close/>
                </a:path>
                <a:path w="571500" h="337820">
                  <a:moveTo>
                    <a:pt x="19811" y="64960"/>
                  </a:moveTo>
                  <a:lnTo>
                    <a:pt x="19596" y="64960"/>
                  </a:lnTo>
                  <a:lnTo>
                    <a:pt x="19824" y="63894"/>
                  </a:lnTo>
                  <a:lnTo>
                    <a:pt x="19811" y="64960"/>
                  </a:lnTo>
                  <a:close/>
                </a:path>
                <a:path w="571500" h="337820">
                  <a:moveTo>
                    <a:pt x="551255" y="273767"/>
                  </a:moveTo>
                  <a:lnTo>
                    <a:pt x="551243" y="63894"/>
                  </a:lnTo>
                  <a:lnTo>
                    <a:pt x="551472" y="64960"/>
                  </a:lnTo>
                  <a:lnTo>
                    <a:pt x="571055" y="64960"/>
                  </a:lnTo>
                  <a:lnTo>
                    <a:pt x="571055" y="272757"/>
                  </a:lnTo>
                  <a:lnTo>
                    <a:pt x="551472" y="272757"/>
                  </a:lnTo>
                  <a:lnTo>
                    <a:pt x="551255" y="273767"/>
                  </a:lnTo>
                  <a:close/>
                </a:path>
                <a:path w="571500" h="337820">
                  <a:moveTo>
                    <a:pt x="19811" y="273767"/>
                  </a:moveTo>
                  <a:lnTo>
                    <a:pt x="19596" y="272757"/>
                  </a:lnTo>
                  <a:lnTo>
                    <a:pt x="19811" y="272757"/>
                  </a:lnTo>
                  <a:lnTo>
                    <a:pt x="19811" y="273767"/>
                  </a:lnTo>
                  <a:close/>
                </a:path>
                <a:path w="571500" h="337820">
                  <a:moveTo>
                    <a:pt x="571055" y="274827"/>
                  </a:moveTo>
                  <a:lnTo>
                    <a:pt x="551243" y="274827"/>
                  </a:lnTo>
                  <a:lnTo>
                    <a:pt x="551360" y="273767"/>
                  </a:lnTo>
                  <a:lnTo>
                    <a:pt x="551472" y="272757"/>
                  </a:lnTo>
                  <a:lnTo>
                    <a:pt x="571055" y="272757"/>
                  </a:lnTo>
                  <a:lnTo>
                    <a:pt x="571055" y="274827"/>
                  </a:lnTo>
                  <a:close/>
                </a:path>
                <a:path w="571500" h="337820">
                  <a:moveTo>
                    <a:pt x="20038" y="274827"/>
                  </a:moveTo>
                  <a:lnTo>
                    <a:pt x="19811" y="274827"/>
                  </a:lnTo>
                  <a:lnTo>
                    <a:pt x="19811" y="273767"/>
                  </a:lnTo>
                  <a:lnTo>
                    <a:pt x="20038" y="274827"/>
                  </a:lnTo>
                  <a:close/>
                </a:path>
                <a:path w="571500" h="337820">
                  <a:moveTo>
                    <a:pt x="547483" y="291362"/>
                  </a:moveTo>
                  <a:lnTo>
                    <a:pt x="551255" y="273767"/>
                  </a:lnTo>
                  <a:lnTo>
                    <a:pt x="551243" y="274827"/>
                  </a:lnTo>
                  <a:lnTo>
                    <a:pt x="571055" y="274827"/>
                  </a:lnTo>
                  <a:lnTo>
                    <a:pt x="570839" y="276910"/>
                  </a:lnTo>
                  <a:lnTo>
                    <a:pt x="568106" y="289687"/>
                  </a:lnTo>
                  <a:lnTo>
                    <a:pt x="548678" y="289687"/>
                  </a:lnTo>
                  <a:lnTo>
                    <a:pt x="547483" y="291362"/>
                  </a:lnTo>
                  <a:close/>
                </a:path>
                <a:path w="571500" h="337820">
                  <a:moveTo>
                    <a:pt x="24002" y="293369"/>
                  </a:moveTo>
                  <a:lnTo>
                    <a:pt x="22377" y="289687"/>
                  </a:lnTo>
                  <a:lnTo>
                    <a:pt x="23573" y="291362"/>
                  </a:lnTo>
                  <a:lnTo>
                    <a:pt x="24002" y="293369"/>
                  </a:lnTo>
                  <a:close/>
                </a:path>
                <a:path w="571500" h="337820">
                  <a:moveTo>
                    <a:pt x="23573" y="291362"/>
                  </a:moveTo>
                  <a:lnTo>
                    <a:pt x="22377" y="289687"/>
                  </a:lnTo>
                  <a:lnTo>
                    <a:pt x="23215" y="289687"/>
                  </a:lnTo>
                  <a:lnTo>
                    <a:pt x="23573" y="291362"/>
                  </a:lnTo>
                  <a:close/>
                </a:path>
                <a:path w="571500" h="337820">
                  <a:moveTo>
                    <a:pt x="547052" y="293369"/>
                  </a:moveTo>
                  <a:lnTo>
                    <a:pt x="547483" y="291362"/>
                  </a:lnTo>
                  <a:lnTo>
                    <a:pt x="548678" y="289687"/>
                  </a:lnTo>
                  <a:lnTo>
                    <a:pt x="547052" y="293369"/>
                  </a:lnTo>
                  <a:close/>
                </a:path>
                <a:path w="571500" h="337820">
                  <a:moveTo>
                    <a:pt x="567318" y="293369"/>
                  </a:moveTo>
                  <a:lnTo>
                    <a:pt x="547052" y="293369"/>
                  </a:lnTo>
                  <a:lnTo>
                    <a:pt x="548678" y="289687"/>
                  </a:lnTo>
                  <a:lnTo>
                    <a:pt x="568106" y="289687"/>
                  </a:lnTo>
                  <a:lnTo>
                    <a:pt x="567318" y="293369"/>
                  </a:lnTo>
                  <a:close/>
                </a:path>
                <a:path w="571500" h="337820">
                  <a:moveTo>
                    <a:pt x="25007" y="293369"/>
                  </a:moveTo>
                  <a:lnTo>
                    <a:pt x="24002" y="293369"/>
                  </a:lnTo>
                  <a:lnTo>
                    <a:pt x="23573" y="291362"/>
                  </a:lnTo>
                  <a:lnTo>
                    <a:pt x="25007" y="293369"/>
                  </a:lnTo>
                  <a:close/>
                </a:path>
                <a:path w="571500" h="337820">
                  <a:moveTo>
                    <a:pt x="537775" y="304969"/>
                  </a:moveTo>
                  <a:lnTo>
                    <a:pt x="547483" y="291362"/>
                  </a:lnTo>
                  <a:lnTo>
                    <a:pt x="547052" y="293369"/>
                  </a:lnTo>
                  <a:lnTo>
                    <a:pt x="567318" y="293369"/>
                  </a:lnTo>
                  <a:lnTo>
                    <a:pt x="566432" y="297510"/>
                  </a:lnTo>
                  <a:lnTo>
                    <a:pt x="565810" y="299440"/>
                  </a:lnTo>
                  <a:lnTo>
                    <a:pt x="564807" y="301193"/>
                  </a:lnTo>
                  <a:lnTo>
                    <a:pt x="562849" y="303936"/>
                  </a:lnTo>
                  <a:lnTo>
                    <a:pt x="539394" y="303936"/>
                  </a:lnTo>
                  <a:lnTo>
                    <a:pt x="537775" y="304969"/>
                  </a:lnTo>
                  <a:close/>
                </a:path>
                <a:path w="571500" h="337820">
                  <a:moveTo>
                    <a:pt x="34404" y="306527"/>
                  </a:moveTo>
                  <a:lnTo>
                    <a:pt x="31661" y="303936"/>
                  </a:lnTo>
                  <a:lnTo>
                    <a:pt x="33280" y="304969"/>
                  </a:lnTo>
                  <a:lnTo>
                    <a:pt x="34404" y="306527"/>
                  </a:lnTo>
                  <a:close/>
                </a:path>
                <a:path w="571500" h="337820">
                  <a:moveTo>
                    <a:pt x="33291" y="304969"/>
                  </a:moveTo>
                  <a:lnTo>
                    <a:pt x="31661" y="303936"/>
                  </a:lnTo>
                  <a:lnTo>
                    <a:pt x="32554" y="303936"/>
                  </a:lnTo>
                  <a:lnTo>
                    <a:pt x="33291" y="304969"/>
                  </a:lnTo>
                  <a:close/>
                </a:path>
                <a:path w="571500" h="337820">
                  <a:moveTo>
                    <a:pt x="536663" y="306527"/>
                  </a:moveTo>
                  <a:lnTo>
                    <a:pt x="537775" y="304969"/>
                  </a:lnTo>
                  <a:lnTo>
                    <a:pt x="539394" y="303936"/>
                  </a:lnTo>
                  <a:lnTo>
                    <a:pt x="536663" y="306527"/>
                  </a:lnTo>
                  <a:close/>
                </a:path>
                <a:path w="571500" h="337820">
                  <a:moveTo>
                    <a:pt x="561000" y="306527"/>
                  </a:moveTo>
                  <a:lnTo>
                    <a:pt x="536663" y="306527"/>
                  </a:lnTo>
                  <a:lnTo>
                    <a:pt x="539394" y="303936"/>
                  </a:lnTo>
                  <a:lnTo>
                    <a:pt x="562849" y="303936"/>
                  </a:lnTo>
                  <a:lnTo>
                    <a:pt x="561000" y="306527"/>
                  </a:lnTo>
                  <a:close/>
                </a:path>
                <a:path w="571500" h="337820">
                  <a:moveTo>
                    <a:pt x="35722" y="306527"/>
                  </a:moveTo>
                  <a:lnTo>
                    <a:pt x="34404" y="306527"/>
                  </a:lnTo>
                  <a:lnTo>
                    <a:pt x="33291" y="304969"/>
                  </a:lnTo>
                  <a:lnTo>
                    <a:pt x="35722" y="306527"/>
                  </a:lnTo>
                  <a:close/>
                </a:path>
                <a:path w="571500" h="337820">
                  <a:moveTo>
                    <a:pt x="554737" y="315302"/>
                  </a:moveTo>
                  <a:lnTo>
                    <a:pt x="521576" y="315302"/>
                  </a:lnTo>
                  <a:lnTo>
                    <a:pt x="525043" y="313918"/>
                  </a:lnTo>
                  <a:lnTo>
                    <a:pt x="523746" y="313918"/>
                  </a:lnTo>
                  <a:lnTo>
                    <a:pt x="537775" y="304969"/>
                  </a:lnTo>
                  <a:lnTo>
                    <a:pt x="536663" y="306527"/>
                  </a:lnTo>
                  <a:lnTo>
                    <a:pt x="561000" y="306527"/>
                  </a:lnTo>
                  <a:lnTo>
                    <a:pt x="555725" y="313918"/>
                  </a:lnTo>
                  <a:lnTo>
                    <a:pt x="525043" y="313918"/>
                  </a:lnTo>
                  <a:lnTo>
                    <a:pt x="523208" y="314269"/>
                  </a:lnTo>
                  <a:lnTo>
                    <a:pt x="555475" y="314269"/>
                  </a:lnTo>
                  <a:lnTo>
                    <a:pt x="554737" y="315302"/>
                  </a:lnTo>
                  <a:close/>
                </a:path>
                <a:path w="571500" h="337820">
                  <a:moveTo>
                    <a:pt x="49479" y="315302"/>
                  </a:moveTo>
                  <a:lnTo>
                    <a:pt x="46024" y="313918"/>
                  </a:lnTo>
                  <a:lnTo>
                    <a:pt x="47858" y="314269"/>
                  </a:lnTo>
                  <a:lnTo>
                    <a:pt x="49479" y="315302"/>
                  </a:lnTo>
                  <a:close/>
                </a:path>
                <a:path w="571500" h="337820">
                  <a:moveTo>
                    <a:pt x="47858" y="314269"/>
                  </a:moveTo>
                  <a:lnTo>
                    <a:pt x="46024" y="313918"/>
                  </a:lnTo>
                  <a:lnTo>
                    <a:pt x="47309" y="313918"/>
                  </a:lnTo>
                  <a:lnTo>
                    <a:pt x="47858" y="314269"/>
                  </a:lnTo>
                  <a:close/>
                </a:path>
                <a:path w="571500" h="337820">
                  <a:moveTo>
                    <a:pt x="521576" y="315302"/>
                  </a:moveTo>
                  <a:lnTo>
                    <a:pt x="523208" y="314269"/>
                  </a:lnTo>
                  <a:lnTo>
                    <a:pt x="525043" y="313918"/>
                  </a:lnTo>
                  <a:lnTo>
                    <a:pt x="521576" y="315302"/>
                  </a:lnTo>
                  <a:close/>
                </a:path>
                <a:path w="571500" h="337820">
                  <a:moveTo>
                    <a:pt x="53267" y="315302"/>
                  </a:moveTo>
                  <a:lnTo>
                    <a:pt x="49479" y="315302"/>
                  </a:lnTo>
                  <a:lnTo>
                    <a:pt x="47858" y="314269"/>
                  </a:lnTo>
                  <a:lnTo>
                    <a:pt x="53267" y="315302"/>
                  </a:lnTo>
                  <a:close/>
                </a:path>
                <a:path w="571500" h="337820">
                  <a:moveTo>
                    <a:pt x="552870" y="317919"/>
                  </a:moveTo>
                  <a:lnTo>
                    <a:pt x="504101" y="317919"/>
                  </a:lnTo>
                  <a:lnTo>
                    <a:pt x="523208" y="314269"/>
                  </a:lnTo>
                  <a:lnTo>
                    <a:pt x="521576" y="315302"/>
                  </a:lnTo>
                  <a:lnTo>
                    <a:pt x="554737" y="315302"/>
                  </a:lnTo>
                  <a:lnTo>
                    <a:pt x="552870" y="317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36141" y="4658753"/>
            <a:ext cx="377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Tahoma"/>
                <a:cs typeface="Tahoma"/>
              </a:rPr>
              <a:t>R&amp;D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3632" y="4658753"/>
            <a:ext cx="1129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Manufacturing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33122" y="5359653"/>
            <a:ext cx="842010" cy="337820"/>
            <a:chOff x="5933122" y="5359653"/>
            <a:chExt cx="842010" cy="337820"/>
          </a:xfrm>
        </p:grpSpPr>
        <p:sp>
          <p:nvSpPr>
            <p:cNvPr id="15" name="object 15"/>
            <p:cNvSpPr/>
            <p:nvPr/>
          </p:nvSpPr>
          <p:spPr>
            <a:xfrm>
              <a:off x="5943028" y="5369559"/>
              <a:ext cx="822325" cy="318135"/>
            </a:xfrm>
            <a:custGeom>
              <a:avLst/>
              <a:gdLst/>
              <a:ahLst/>
              <a:cxnLst/>
              <a:rect l="l" t="t" r="r" b="b"/>
              <a:pathLst>
                <a:path w="822325" h="318135">
                  <a:moveTo>
                    <a:pt x="766140" y="317919"/>
                  </a:moveTo>
                  <a:lnTo>
                    <a:pt x="56057" y="317919"/>
                  </a:lnTo>
                  <a:lnTo>
                    <a:pt x="34251" y="313740"/>
                  </a:lnTo>
                  <a:lnTo>
                    <a:pt x="16433" y="302387"/>
                  </a:lnTo>
                  <a:lnTo>
                    <a:pt x="4406" y="285534"/>
                  </a:lnTo>
                  <a:lnTo>
                    <a:pt x="0" y="264922"/>
                  </a:lnTo>
                  <a:lnTo>
                    <a:pt x="0" y="52984"/>
                  </a:lnTo>
                  <a:lnTo>
                    <a:pt x="4406" y="32372"/>
                  </a:lnTo>
                  <a:lnTo>
                    <a:pt x="16433" y="15532"/>
                  </a:lnTo>
                  <a:lnTo>
                    <a:pt x="34251" y="4165"/>
                  </a:lnTo>
                  <a:lnTo>
                    <a:pt x="56057" y="0"/>
                  </a:lnTo>
                  <a:lnTo>
                    <a:pt x="766140" y="0"/>
                  </a:lnTo>
                  <a:lnTo>
                    <a:pt x="787946" y="4165"/>
                  </a:lnTo>
                  <a:lnTo>
                    <a:pt x="805764" y="15532"/>
                  </a:lnTo>
                  <a:lnTo>
                    <a:pt x="817791" y="32372"/>
                  </a:lnTo>
                  <a:lnTo>
                    <a:pt x="822198" y="52984"/>
                  </a:lnTo>
                  <a:lnTo>
                    <a:pt x="822198" y="264922"/>
                  </a:lnTo>
                  <a:lnTo>
                    <a:pt x="817791" y="285534"/>
                  </a:lnTo>
                  <a:lnTo>
                    <a:pt x="805764" y="302387"/>
                  </a:lnTo>
                  <a:lnTo>
                    <a:pt x="787946" y="313740"/>
                  </a:lnTo>
                  <a:lnTo>
                    <a:pt x="766140" y="317919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33122" y="5359653"/>
              <a:ext cx="842010" cy="337820"/>
            </a:xfrm>
            <a:custGeom>
              <a:avLst/>
              <a:gdLst/>
              <a:ahLst/>
              <a:cxnLst/>
              <a:rect l="l" t="t" r="r" b="b"/>
              <a:pathLst>
                <a:path w="842009" h="337820">
                  <a:moveTo>
                    <a:pt x="776046" y="337731"/>
                  </a:moveTo>
                  <a:lnTo>
                    <a:pt x="65963" y="337731"/>
                  </a:lnTo>
                  <a:lnTo>
                    <a:pt x="64096" y="337553"/>
                  </a:lnTo>
                  <a:lnTo>
                    <a:pt x="21005" y="320636"/>
                  </a:lnTo>
                  <a:lnTo>
                    <a:pt x="215" y="276910"/>
                  </a:lnTo>
                  <a:lnTo>
                    <a:pt x="0" y="274828"/>
                  </a:lnTo>
                  <a:lnTo>
                    <a:pt x="0" y="62890"/>
                  </a:lnTo>
                  <a:lnTo>
                    <a:pt x="18319" y="19634"/>
                  </a:lnTo>
                  <a:lnTo>
                    <a:pt x="64096" y="177"/>
                  </a:lnTo>
                  <a:lnTo>
                    <a:pt x="65963" y="0"/>
                  </a:lnTo>
                  <a:lnTo>
                    <a:pt x="776046" y="0"/>
                  </a:lnTo>
                  <a:lnTo>
                    <a:pt x="821004" y="17081"/>
                  </a:lnTo>
                  <a:lnTo>
                    <a:pt x="823690" y="19634"/>
                  </a:lnTo>
                  <a:lnTo>
                    <a:pt x="67817" y="19634"/>
                  </a:lnTo>
                  <a:lnTo>
                    <a:pt x="53192" y="22428"/>
                  </a:lnTo>
                  <a:lnTo>
                    <a:pt x="49479" y="22428"/>
                  </a:lnTo>
                  <a:lnTo>
                    <a:pt x="46012" y="23799"/>
                  </a:lnTo>
                  <a:lnTo>
                    <a:pt x="47329" y="23799"/>
                  </a:lnTo>
                  <a:lnTo>
                    <a:pt x="35742" y="31191"/>
                  </a:lnTo>
                  <a:lnTo>
                    <a:pt x="34404" y="31191"/>
                  </a:lnTo>
                  <a:lnTo>
                    <a:pt x="31661" y="33794"/>
                  </a:lnTo>
                  <a:lnTo>
                    <a:pt x="32544" y="33794"/>
                  </a:lnTo>
                  <a:lnTo>
                    <a:pt x="25007" y="44348"/>
                  </a:lnTo>
                  <a:lnTo>
                    <a:pt x="24002" y="44348"/>
                  </a:lnTo>
                  <a:lnTo>
                    <a:pt x="22377" y="48031"/>
                  </a:lnTo>
                  <a:lnTo>
                    <a:pt x="23213" y="48031"/>
                  </a:lnTo>
                  <a:lnTo>
                    <a:pt x="20027" y="62890"/>
                  </a:lnTo>
                  <a:lnTo>
                    <a:pt x="19812" y="62890"/>
                  </a:lnTo>
                  <a:lnTo>
                    <a:pt x="19812" y="274828"/>
                  </a:lnTo>
                  <a:lnTo>
                    <a:pt x="20027" y="274828"/>
                  </a:lnTo>
                  <a:lnTo>
                    <a:pt x="23213" y="289687"/>
                  </a:lnTo>
                  <a:lnTo>
                    <a:pt x="22377" y="289687"/>
                  </a:lnTo>
                  <a:lnTo>
                    <a:pt x="24002" y="293370"/>
                  </a:lnTo>
                  <a:lnTo>
                    <a:pt x="25007" y="293370"/>
                  </a:lnTo>
                  <a:lnTo>
                    <a:pt x="32554" y="303936"/>
                  </a:lnTo>
                  <a:lnTo>
                    <a:pt x="31661" y="303936"/>
                  </a:lnTo>
                  <a:lnTo>
                    <a:pt x="34404" y="306527"/>
                  </a:lnTo>
                  <a:lnTo>
                    <a:pt x="35722" y="306527"/>
                  </a:lnTo>
                  <a:lnTo>
                    <a:pt x="47309" y="313918"/>
                  </a:lnTo>
                  <a:lnTo>
                    <a:pt x="46012" y="313918"/>
                  </a:lnTo>
                  <a:lnTo>
                    <a:pt x="49479" y="315302"/>
                  </a:lnTo>
                  <a:lnTo>
                    <a:pt x="53236" y="315302"/>
                  </a:lnTo>
                  <a:lnTo>
                    <a:pt x="66890" y="317919"/>
                  </a:lnTo>
                  <a:lnTo>
                    <a:pt x="823845" y="317919"/>
                  </a:lnTo>
                  <a:lnTo>
                    <a:pt x="822490" y="319468"/>
                  </a:lnTo>
                  <a:lnTo>
                    <a:pt x="777913" y="337553"/>
                  </a:lnTo>
                  <a:lnTo>
                    <a:pt x="776046" y="337731"/>
                  </a:lnTo>
                  <a:close/>
                </a:path>
                <a:path w="842009" h="337820">
                  <a:moveTo>
                    <a:pt x="794117" y="23440"/>
                  </a:moveTo>
                  <a:lnTo>
                    <a:pt x="774191" y="19634"/>
                  </a:lnTo>
                  <a:lnTo>
                    <a:pt x="823698" y="19634"/>
                  </a:lnTo>
                  <a:lnTo>
                    <a:pt x="825693" y="22428"/>
                  </a:lnTo>
                  <a:lnTo>
                    <a:pt x="792530" y="22428"/>
                  </a:lnTo>
                  <a:lnTo>
                    <a:pt x="794117" y="23440"/>
                  </a:lnTo>
                  <a:close/>
                </a:path>
                <a:path w="842009" h="337820">
                  <a:moveTo>
                    <a:pt x="46012" y="23799"/>
                  </a:moveTo>
                  <a:lnTo>
                    <a:pt x="49479" y="22428"/>
                  </a:lnTo>
                  <a:lnTo>
                    <a:pt x="47892" y="23440"/>
                  </a:lnTo>
                  <a:lnTo>
                    <a:pt x="46012" y="23799"/>
                  </a:lnTo>
                  <a:close/>
                </a:path>
                <a:path w="842009" h="337820">
                  <a:moveTo>
                    <a:pt x="47892" y="23440"/>
                  </a:moveTo>
                  <a:lnTo>
                    <a:pt x="49479" y="22428"/>
                  </a:lnTo>
                  <a:lnTo>
                    <a:pt x="53192" y="22428"/>
                  </a:lnTo>
                  <a:lnTo>
                    <a:pt x="47892" y="23440"/>
                  </a:lnTo>
                  <a:close/>
                </a:path>
                <a:path w="842009" h="337820">
                  <a:moveTo>
                    <a:pt x="795997" y="23799"/>
                  </a:moveTo>
                  <a:lnTo>
                    <a:pt x="794117" y="23440"/>
                  </a:lnTo>
                  <a:lnTo>
                    <a:pt x="792530" y="22428"/>
                  </a:lnTo>
                  <a:lnTo>
                    <a:pt x="795997" y="23799"/>
                  </a:lnTo>
                  <a:close/>
                </a:path>
                <a:path w="842009" h="337820">
                  <a:moveTo>
                    <a:pt x="826673" y="23799"/>
                  </a:moveTo>
                  <a:lnTo>
                    <a:pt x="795997" y="23799"/>
                  </a:lnTo>
                  <a:lnTo>
                    <a:pt x="792530" y="22428"/>
                  </a:lnTo>
                  <a:lnTo>
                    <a:pt x="825693" y="22428"/>
                  </a:lnTo>
                  <a:lnTo>
                    <a:pt x="826673" y="23799"/>
                  </a:lnTo>
                  <a:close/>
                </a:path>
                <a:path w="842009" h="337820">
                  <a:moveTo>
                    <a:pt x="47329" y="23799"/>
                  </a:moveTo>
                  <a:lnTo>
                    <a:pt x="46012" y="23799"/>
                  </a:lnTo>
                  <a:lnTo>
                    <a:pt x="47892" y="23440"/>
                  </a:lnTo>
                  <a:lnTo>
                    <a:pt x="47329" y="23799"/>
                  </a:lnTo>
                  <a:close/>
                </a:path>
                <a:path w="842009" h="337820">
                  <a:moveTo>
                    <a:pt x="808725" y="32759"/>
                  </a:moveTo>
                  <a:lnTo>
                    <a:pt x="794117" y="23440"/>
                  </a:lnTo>
                  <a:lnTo>
                    <a:pt x="795997" y="23799"/>
                  </a:lnTo>
                  <a:lnTo>
                    <a:pt x="826673" y="23799"/>
                  </a:lnTo>
                  <a:lnTo>
                    <a:pt x="831952" y="31191"/>
                  </a:lnTo>
                  <a:lnTo>
                    <a:pt x="807605" y="31191"/>
                  </a:lnTo>
                  <a:lnTo>
                    <a:pt x="808725" y="32759"/>
                  </a:lnTo>
                  <a:close/>
                </a:path>
                <a:path w="842009" h="337820">
                  <a:moveTo>
                    <a:pt x="31661" y="33794"/>
                  </a:moveTo>
                  <a:lnTo>
                    <a:pt x="34404" y="31191"/>
                  </a:lnTo>
                  <a:lnTo>
                    <a:pt x="33284" y="32759"/>
                  </a:lnTo>
                  <a:lnTo>
                    <a:pt x="31661" y="33794"/>
                  </a:lnTo>
                  <a:close/>
                </a:path>
                <a:path w="842009" h="337820">
                  <a:moveTo>
                    <a:pt x="33284" y="32759"/>
                  </a:moveTo>
                  <a:lnTo>
                    <a:pt x="34404" y="31191"/>
                  </a:lnTo>
                  <a:lnTo>
                    <a:pt x="35742" y="31191"/>
                  </a:lnTo>
                  <a:lnTo>
                    <a:pt x="33284" y="32759"/>
                  </a:lnTo>
                  <a:close/>
                </a:path>
                <a:path w="842009" h="337820">
                  <a:moveTo>
                    <a:pt x="810348" y="33794"/>
                  </a:moveTo>
                  <a:lnTo>
                    <a:pt x="808725" y="32759"/>
                  </a:lnTo>
                  <a:lnTo>
                    <a:pt x="807605" y="31191"/>
                  </a:lnTo>
                  <a:lnTo>
                    <a:pt x="810348" y="33794"/>
                  </a:lnTo>
                  <a:close/>
                </a:path>
                <a:path w="842009" h="337820">
                  <a:moveTo>
                    <a:pt x="833811" y="33794"/>
                  </a:moveTo>
                  <a:lnTo>
                    <a:pt x="810348" y="33794"/>
                  </a:lnTo>
                  <a:lnTo>
                    <a:pt x="807605" y="31191"/>
                  </a:lnTo>
                  <a:lnTo>
                    <a:pt x="831952" y="31191"/>
                  </a:lnTo>
                  <a:lnTo>
                    <a:pt x="833811" y="33794"/>
                  </a:lnTo>
                  <a:close/>
                </a:path>
                <a:path w="842009" h="337820">
                  <a:moveTo>
                    <a:pt x="32544" y="33794"/>
                  </a:moveTo>
                  <a:lnTo>
                    <a:pt x="31661" y="33794"/>
                  </a:lnTo>
                  <a:lnTo>
                    <a:pt x="33284" y="32759"/>
                  </a:lnTo>
                  <a:lnTo>
                    <a:pt x="32544" y="33794"/>
                  </a:lnTo>
                  <a:close/>
                </a:path>
                <a:path w="842009" h="337820">
                  <a:moveTo>
                    <a:pt x="818438" y="46358"/>
                  </a:moveTo>
                  <a:lnTo>
                    <a:pt x="808725" y="32759"/>
                  </a:lnTo>
                  <a:lnTo>
                    <a:pt x="810348" y="33794"/>
                  </a:lnTo>
                  <a:lnTo>
                    <a:pt x="833811" y="33794"/>
                  </a:lnTo>
                  <a:lnTo>
                    <a:pt x="835761" y="36525"/>
                  </a:lnTo>
                  <a:lnTo>
                    <a:pt x="836764" y="38277"/>
                  </a:lnTo>
                  <a:lnTo>
                    <a:pt x="837387" y="40208"/>
                  </a:lnTo>
                  <a:lnTo>
                    <a:pt x="838272" y="44348"/>
                  </a:lnTo>
                  <a:lnTo>
                    <a:pt x="818007" y="44348"/>
                  </a:lnTo>
                  <a:lnTo>
                    <a:pt x="818438" y="46358"/>
                  </a:lnTo>
                  <a:close/>
                </a:path>
                <a:path w="842009" h="337820">
                  <a:moveTo>
                    <a:pt x="22377" y="48031"/>
                  </a:moveTo>
                  <a:lnTo>
                    <a:pt x="24002" y="44348"/>
                  </a:lnTo>
                  <a:lnTo>
                    <a:pt x="23571" y="46358"/>
                  </a:lnTo>
                  <a:lnTo>
                    <a:pt x="22377" y="48031"/>
                  </a:lnTo>
                  <a:close/>
                </a:path>
                <a:path w="842009" h="337820">
                  <a:moveTo>
                    <a:pt x="23571" y="46358"/>
                  </a:moveTo>
                  <a:lnTo>
                    <a:pt x="24002" y="44348"/>
                  </a:lnTo>
                  <a:lnTo>
                    <a:pt x="25007" y="44348"/>
                  </a:lnTo>
                  <a:lnTo>
                    <a:pt x="23571" y="46358"/>
                  </a:lnTo>
                  <a:close/>
                </a:path>
                <a:path w="842009" h="337820">
                  <a:moveTo>
                    <a:pt x="819632" y="48031"/>
                  </a:moveTo>
                  <a:lnTo>
                    <a:pt x="818438" y="46358"/>
                  </a:lnTo>
                  <a:lnTo>
                    <a:pt x="818007" y="44348"/>
                  </a:lnTo>
                  <a:lnTo>
                    <a:pt x="819632" y="48031"/>
                  </a:lnTo>
                  <a:close/>
                </a:path>
                <a:path w="842009" h="337820">
                  <a:moveTo>
                    <a:pt x="839059" y="48031"/>
                  </a:moveTo>
                  <a:lnTo>
                    <a:pt x="819632" y="48031"/>
                  </a:lnTo>
                  <a:lnTo>
                    <a:pt x="818007" y="44348"/>
                  </a:lnTo>
                  <a:lnTo>
                    <a:pt x="838272" y="44348"/>
                  </a:lnTo>
                  <a:lnTo>
                    <a:pt x="839059" y="48031"/>
                  </a:lnTo>
                  <a:close/>
                </a:path>
                <a:path w="842009" h="337820">
                  <a:moveTo>
                    <a:pt x="23213" y="48031"/>
                  </a:moveTo>
                  <a:lnTo>
                    <a:pt x="22377" y="48031"/>
                  </a:lnTo>
                  <a:lnTo>
                    <a:pt x="23571" y="46358"/>
                  </a:lnTo>
                  <a:lnTo>
                    <a:pt x="23213" y="48031"/>
                  </a:lnTo>
                  <a:close/>
                </a:path>
                <a:path w="842009" h="337820">
                  <a:moveTo>
                    <a:pt x="822197" y="63894"/>
                  </a:moveTo>
                  <a:lnTo>
                    <a:pt x="818438" y="46358"/>
                  </a:lnTo>
                  <a:lnTo>
                    <a:pt x="819632" y="48031"/>
                  </a:lnTo>
                  <a:lnTo>
                    <a:pt x="839059" y="48031"/>
                  </a:lnTo>
                  <a:lnTo>
                    <a:pt x="841794" y="60820"/>
                  </a:lnTo>
                  <a:lnTo>
                    <a:pt x="842010" y="62890"/>
                  </a:lnTo>
                  <a:lnTo>
                    <a:pt x="822197" y="62890"/>
                  </a:lnTo>
                  <a:lnTo>
                    <a:pt x="822197" y="63894"/>
                  </a:lnTo>
                  <a:close/>
                </a:path>
                <a:path w="842009" h="337820">
                  <a:moveTo>
                    <a:pt x="19812" y="63894"/>
                  </a:moveTo>
                  <a:lnTo>
                    <a:pt x="19812" y="62890"/>
                  </a:lnTo>
                  <a:lnTo>
                    <a:pt x="20027" y="62890"/>
                  </a:lnTo>
                  <a:lnTo>
                    <a:pt x="19812" y="63894"/>
                  </a:lnTo>
                  <a:close/>
                </a:path>
                <a:path w="842009" h="337820">
                  <a:moveTo>
                    <a:pt x="842010" y="64960"/>
                  </a:moveTo>
                  <a:lnTo>
                    <a:pt x="822426" y="64960"/>
                  </a:lnTo>
                  <a:lnTo>
                    <a:pt x="822308" y="63894"/>
                  </a:lnTo>
                  <a:lnTo>
                    <a:pt x="822197" y="62890"/>
                  </a:lnTo>
                  <a:lnTo>
                    <a:pt x="842010" y="62890"/>
                  </a:lnTo>
                  <a:lnTo>
                    <a:pt x="842010" y="64960"/>
                  </a:lnTo>
                  <a:close/>
                </a:path>
                <a:path w="842009" h="337820">
                  <a:moveTo>
                    <a:pt x="19812" y="64960"/>
                  </a:moveTo>
                  <a:lnTo>
                    <a:pt x="19583" y="64960"/>
                  </a:lnTo>
                  <a:lnTo>
                    <a:pt x="19812" y="63894"/>
                  </a:lnTo>
                  <a:lnTo>
                    <a:pt x="19812" y="64960"/>
                  </a:lnTo>
                  <a:close/>
                </a:path>
                <a:path w="842009" h="337820">
                  <a:moveTo>
                    <a:pt x="822197" y="273824"/>
                  </a:moveTo>
                  <a:lnTo>
                    <a:pt x="822197" y="63894"/>
                  </a:lnTo>
                  <a:lnTo>
                    <a:pt x="822426" y="64960"/>
                  </a:lnTo>
                  <a:lnTo>
                    <a:pt x="842010" y="64960"/>
                  </a:lnTo>
                  <a:lnTo>
                    <a:pt x="842010" y="272757"/>
                  </a:lnTo>
                  <a:lnTo>
                    <a:pt x="822426" y="272757"/>
                  </a:lnTo>
                  <a:lnTo>
                    <a:pt x="822197" y="273824"/>
                  </a:lnTo>
                  <a:close/>
                </a:path>
                <a:path w="842009" h="337820">
                  <a:moveTo>
                    <a:pt x="19812" y="273824"/>
                  </a:moveTo>
                  <a:lnTo>
                    <a:pt x="19583" y="272757"/>
                  </a:lnTo>
                  <a:lnTo>
                    <a:pt x="19812" y="272757"/>
                  </a:lnTo>
                  <a:lnTo>
                    <a:pt x="19812" y="273824"/>
                  </a:lnTo>
                  <a:close/>
                </a:path>
                <a:path w="842009" h="337820">
                  <a:moveTo>
                    <a:pt x="842010" y="274828"/>
                  </a:moveTo>
                  <a:lnTo>
                    <a:pt x="822197" y="274828"/>
                  </a:lnTo>
                  <a:lnTo>
                    <a:pt x="822308" y="273824"/>
                  </a:lnTo>
                  <a:lnTo>
                    <a:pt x="822426" y="272757"/>
                  </a:lnTo>
                  <a:lnTo>
                    <a:pt x="842010" y="272757"/>
                  </a:lnTo>
                  <a:lnTo>
                    <a:pt x="842010" y="274828"/>
                  </a:lnTo>
                  <a:close/>
                </a:path>
                <a:path w="842009" h="337820">
                  <a:moveTo>
                    <a:pt x="20027" y="274828"/>
                  </a:moveTo>
                  <a:lnTo>
                    <a:pt x="19812" y="274828"/>
                  </a:lnTo>
                  <a:lnTo>
                    <a:pt x="19812" y="273824"/>
                  </a:lnTo>
                  <a:lnTo>
                    <a:pt x="20027" y="274828"/>
                  </a:lnTo>
                  <a:close/>
                </a:path>
                <a:path w="842009" h="337820">
                  <a:moveTo>
                    <a:pt x="818438" y="291359"/>
                  </a:moveTo>
                  <a:lnTo>
                    <a:pt x="822197" y="273824"/>
                  </a:lnTo>
                  <a:lnTo>
                    <a:pt x="822197" y="274828"/>
                  </a:lnTo>
                  <a:lnTo>
                    <a:pt x="842010" y="274828"/>
                  </a:lnTo>
                  <a:lnTo>
                    <a:pt x="841794" y="276910"/>
                  </a:lnTo>
                  <a:lnTo>
                    <a:pt x="839062" y="289687"/>
                  </a:lnTo>
                  <a:lnTo>
                    <a:pt x="819632" y="289687"/>
                  </a:lnTo>
                  <a:lnTo>
                    <a:pt x="818438" y="291359"/>
                  </a:lnTo>
                  <a:close/>
                </a:path>
                <a:path w="842009" h="337820">
                  <a:moveTo>
                    <a:pt x="24002" y="293370"/>
                  </a:moveTo>
                  <a:lnTo>
                    <a:pt x="22377" y="289687"/>
                  </a:lnTo>
                  <a:lnTo>
                    <a:pt x="23571" y="291359"/>
                  </a:lnTo>
                  <a:lnTo>
                    <a:pt x="24002" y="293370"/>
                  </a:lnTo>
                  <a:close/>
                </a:path>
                <a:path w="842009" h="337820">
                  <a:moveTo>
                    <a:pt x="23571" y="291359"/>
                  </a:moveTo>
                  <a:lnTo>
                    <a:pt x="22377" y="289687"/>
                  </a:lnTo>
                  <a:lnTo>
                    <a:pt x="23213" y="289687"/>
                  </a:lnTo>
                  <a:lnTo>
                    <a:pt x="23571" y="291359"/>
                  </a:lnTo>
                  <a:close/>
                </a:path>
                <a:path w="842009" h="337820">
                  <a:moveTo>
                    <a:pt x="818007" y="293370"/>
                  </a:moveTo>
                  <a:lnTo>
                    <a:pt x="818438" y="291359"/>
                  </a:lnTo>
                  <a:lnTo>
                    <a:pt x="819632" y="289687"/>
                  </a:lnTo>
                  <a:lnTo>
                    <a:pt x="818007" y="293370"/>
                  </a:lnTo>
                  <a:close/>
                </a:path>
                <a:path w="842009" h="337820">
                  <a:moveTo>
                    <a:pt x="838275" y="293370"/>
                  </a:moveTo>
                  <a:lnTo>
                    <a:pt x="818007" y="293370"/>
                  </a:lnTo>
                  <a:lnTo>
                    <a:pt x="819632" y="289687"/>
                  </a:lnTo>
                  <a:lnTo>
                    <a:pt x="839062" y="289687"/>
                  </a:lnTo>
                  <a:lnTo>
                    <a:pt x="838275" y="293370"/>
                  </a:lnTo>
                  <a:close/>
                </a:path>
                <a:path w="842009" h="337820">
                  <a:moveTo>
                    <a:pt x="25007" y="293370"/>
                  </a:moveTo>
                  <a:lnTo>
                    <a:pt x="24002" y="293370"/>
                  </a:lnTo>
                  <a:lnTo>
                    <a:pt x="23571" y="291359"/>
                  </a:lnTo>
                  <a:lnTo>
                    <a:pt x="25007" y="293370"/>
                  </a:lnTo>
                  <a:close/>
                </a:path>
                <a:path w="842009" h="337820">
                  <a:moveTo>
                    <a:pt x="808708" y="304982"/>
                  </a:moveTo>
                  <a:lnTo>
                    <a:pt x="818438" y="291359"/>
                  </a:lnTo>
                  <a:lnTo>
                    <a:pt x="818007" y="293370"/>
                  </a:lnTo>
                  <a:lnTo>
                    <a:pt x="838275" y="293370"/>
                  </a:lnTo>
                  <a:lnTo>
                    <a:pt x="837389" y="297510"/>
                  </a:lnTo>
                  <a:lnTo>
                    <a:pt x="836764" y="299440"/>
                  </a:lnTo>
                  <a:lnTo>
                    <a:pt x="835761" y="301193"/>
                  </a:lnTo>
                  <a:lnTo>
                    <a:pt x="833803" y="303936"/>
                  </a:lnTo>
                  <a:lnTo>
                    <a:pt x="810348" y="303936"/>
                  </a:lnTo>
                  <a:lnTo>
                    <a:pt x="808708" y="304982"/>
                  </a:lnTo>
                  <a:close/>
                </a:path>
                <a:path w="842009" h="337820">
                  <a:moveTo>
                    <a:pt x="34404" y="306527"/>
                  </a:moveTo>
                  <a:lnTo>
                    <a:pt x="31661" y="303936"/>
                  </a:lnTo>
                  <a:lnTo>
                    <a:pt x="33301" y="304982"/>
                  </a:lnTo>
                  <a:lnTo>
                    <a:pt x="34404" y="306527"/>
                  </a:lnTo>
                  <a:close/>
                </a:path>
                <a:path w="842009" h="337820">
                  <a:moveTo>
                    <a:pt x="33301" y="304982"/>
                  </a:moveTo>
                  <a:lnTo>
                    <a:pt x="31661" y="303936"/>
                  </a:lnTo>
                  <a:lnTo>
                    <a:pt x="32554" y="303936"/>
                  </a:lnTo>
                  <a:lnTo>
                    <a:pt x="33301" y="304982"/>
                  </a:lnTo>
                  <a:close/>
                </a:path>
                <a:path w="842009" h="337820">
                  <a:moveTo>
                    <a:pt x="807605" y="306527"/>
                  </a:moveTo>
                  <a:lnTo>
                    <a:pt x="808708" y="304982"/>
                  </a:lnTo>
                  <a:lnTo>
                    <a:pt x="810348" y="303936"/>
                  </a:lnTo>
                  <a:lnTo>
                    <a:pt x="807605" y="306527"/>
                  </a:lnTo>
                  <a:close/>
                </a:path>
                <a:path w="842009" h="337820">
                  <a:moveTo>
                    <a:pt x="831955" y="306527"/>
                  </a:moveTo>
                  <a:lnTo>
                    <a:pt x="807605" y="306527"/>
                  </a:lnTo>
                  <a:lnTo>
                    <a:pt x="810348" y="303936"/>
                  </a:lnTo>
                  <a:lnTo>
                    <a:pt x="833803" y="303936"/>
                  </a:lnTo>
                  <a:lnTo>
                    <a:pt x="831955" y="306527"/>
                  </a:lnTo>
                  <a:close/>
                </a:path>
                <a:path w="842009" h="337820">
                  <a:moveTo>
                    <a:pt x="35722" y="306527"/>
                  </a:moveTo>
                  <a:lnTo>
                    <a:pt x="34404" y="306527"/>
                  </a:lnTo>
                  <a:lnTo>
                    <a:pt x="33301" y="304982"/>
                  </a:lnTo>
                  <a:lnTo>
                    <a:pt x="35722" y="306527"/>
                  </a:lnTo>
                  <a:close/>
                </a:path>
                <a:path w="842009" h="337820">
                  <a:moveTo>
                    <a:pt x="794143" y="314273"/>
                  </a:moveTo>
                  <a:lnTo>
                    <a:pt x="808708" y="304982"/>
                  </a:lnTo>
                  <a:lnTo>
                    <a:pt x="807605" y="306527"/>
                  </a:lnTo>
                  <a:lnTo>
                    <a:pt x="831955" y="306527"/>
                  </a:lnTo>
                  <a:lnTo>
                    <a:pt x="826680" y="313918"/>
                  </a:lnTo>
                  <a:lnTo>
                    <a:pt x="795997" y="313918"/>
                  </a:lnTo>
                  <a:lnTo>
                    <a:pt x="794143" y="314273"/>
                  </a:lnTo>
                  <a:close/>
                </a:path>
                <a:path w="842009" h="337820">
                  <a:moveTo>
                    <a:pt x="49479" y="315302"/>
                  </a:moveTo>
                  <a:lnTo>
                    <a:pt x="46012" y="313918"/>
                  </a:lnTo>
                  <a:lnTo>
                    <a:pt x="47866" y="314273"/>
                  </a:lnTo>
                  <a:lnTo>
                    <a:pt x="49479" y="315302"/>
                  </a:lnTo>
                  <a:close/>
                </a:path>
                <a:path w="842009" h="337820">
                  <a:moveTo>
                    <a:pt x="47866" y="314273"/>
                  </a:moveTo>
                  <a:lnTo>
                    <a:pt x="46012" y="313918"/>
                  </a:lnTo>
                  <a:lnTo>
                    <a:pt x="47309" y="313918"/>
                  </a:lnTo>
                  <a:lnTo>
                    <a:pt x="47866" y="314273"/>
                  </a:lnTo>
                  <a:close/>
                </a:path>
                <a:path w="842009" h="337820">
                  <a:moveTo>
                    <a:pt x="792530" y="315302"/>
                  </a:moveTo>
                  <a:lnTo>
                    <a:pt x="794143" y="314273"/>
                  </a:lnTo>
                  <a:lnTo>
                    <a:pt x="795997" y="313918"/>
                  </a:lnTo>
                  <a:lnTo>
                    <a:pt x="792530" y="315302"/>
                  </a:lnTo>
                  <a:close/>
                </a:path>
                <a:path w="842009" h="337820">
                  <a:moveTo>
                    <a:pt x="825692" y="315302"/>
                  </a:moveTo>
                  <a:lnTo>
                    <a:pt x="792530" y="315302"/>
                  </a:lnTo>
                  <a:lnTo>
                    <a:pt x="795997" y="313918"/>
                  </a:lnTo>
                  <a:lnTo>
                    <a:pt x="826680" y="313918"/>
                  </a:lnTo>
                  <a:lnTo>
                    <a:pt x="825692" y="315302"/>
                  </a:lnTo>
                  <a:close/>
                </a:path>
                <a:path w="842009" h="337820">
                  <a:moveTo>
                    <a:pt x="53236" y="315302"/>
                  </a:moveTo>
                  <a:lnTo>
                    <a:pt x="49479" y="315302"/>
                  </a:lnTo>
                  <a:lnTo>
                    <a:pt x="47866" y="314273"/>
                  </a:lnTo>
                  <a:lnTo>
                    <a:pt x="53236" y="315302"/>
                  </a:lnTo>
                  <a:close/>
                </a:path>
                <a:path w="842009" h="337820">
                  <a:moveTo>
                    <a:pt x="823825" y="317919"/>
                  </a:moveTo>
                  <a:lnTo>
                    <a:pt x="775119" y="317919"/>
                  </a:lnTo>
                  <a:lnTo>
                    <a:pt x="794143" y="314273"/>
                  </a:lnTo>
                  <a:lnTo>
                    <a:pt x="792530" y="315302"/>
                  </a:lnTo>
                  <a:lnTo>
                    <a:pt x="825692" y="315302"/>
                  </a:lnTo>
                  <a:lnTo>
                    <a:pt x="823825" y="317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36678" y="5415915"/>
            <a:ext cx="636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Laptops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40854" y="5359653"/>
            <a:ext cx="943610" cy="337820"/>
            <a:chOff x="6940854" y="5359653"/>
            <a:chExt cx="943610" cy="337820"/>
          </a:xfrm>
        </p:grpSpPr>
        <p:sp>
          <p:nvSpPr>
            <p:cNvPr id="19" name="object 19"/>
            <p:cNvSpPr/>
            <p:nvPr/>
          </p:nvSpPr>
          <p:spPr>
            <a:xfrm>
              <a:off x="6950760" y="5369559"/>
              <a:ext cx="923925" cy="318135"/>
            </a:xfrm>
            <a:custGeom>
              <a:avLst/>
              <a:gdLst/>
              <a:ahLst/>
              <a:cxnLst/>
              <a:rect l="l" t="t" r="r" b="b"/>
              <a:pathLst>
                <a:path w="923925" h="318135">
                  <a:moveTo>
                    <a:pt x="867587" y="317919"/>
                  </a:moveTo>
                  <a:lnTo>
                    <a:pt x="56057" y="317919"/>
                  </a:lnTo>
                  <a:lnTo>
                    <a:pt x="34251" y="313740"/>
                  </a:lnTo>
                  <a:lnTo>
                    <a:pt x="16433" y="302387"/>
                  </a:lnTo>
                  <a:lnTo>
                    <a:pt x="4406" y="285534"/>
                  </a:lnTo>
                  <a:lnTo>
                    <a:pt x="0" y="264922"/>
                  </a:lnTo>
                  <a:lnTo>
                    <a:pt x="0" y="52984"/>
                  </a:lnTo>
                  <a:lnTo>
                    <a:pt x="4406" y="32372"/>
                  </a:lnTo>
                  <a:lnTo>
                    <a:pt x="16433" y="15532"/>
                  </a:lnTo>
                  <a:lnTo>
                    <a:pt x="34251" y="4165"/>
                  </a:lnTo>
                  <a:lnTo>
                    <a:pt x="56057" y="0"/>
                  </a:lnTo>
                  <a:lnTo>
                    <a:pt x="867587" y="0"/>
                  </a:lnTo>
                  <a:lnTo>
                    <a:pt x="889393" y="4165"/>
                  </a:lnTo>
                  <a:lnTo>
                    <a:pt x="907211" y="15532"/>
                  </a:lnTo>
                  <a:lnTo>
                    <a:pt x="919238" y="32372"/>
                  </a:lnTo>
                  <a:lnTo>
                    <a:pt x="923645" y="52984"/>
                  </a:lnTo>
                  <a:lnTo>
                    <a:pt x="923645" y="264922"/>
                  </a:lnTo>
                  <a:lnTo>
                    <a:pt x="919238" y="285534"/>
                  </a:lnTo>
                  <a:lnTo>
                    <a:pt x="907211" y="302387"/>
                  </a:lnTo>
                  <a:lnTo>
                    <a:pt x="889393" y="313740"/>
                  </a:lnTo>
                  <a:lnTo>
                    <a:pt x="867587" y="317919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0854" y="5359653"/>
              <a:ext cx="943610" cy="337820"/>
            </a:xfrm>
            <a:custGeom>
              <a:avLst/>
              <a:gdLst/>
              <a:ahLst/>
              <a:cxnLst/>
              <a:rect l="l" t="t" r="r" b="b"/>
              <a:pathLst>
                <a:path w="943609" h="337820">
                  <a:moveTo>
                    <a:pt x="877493" y="337731"/>
                  </a:moveTo>
                  <a:lnTo>
                    <a:pt x="65963" y="337731"/>
                  </a:lnTo>
                  <a:lnTo>
                    <a:pt x="64109" y="337553"/>
                  </a:lnTo>
                  <a:lnTo>
                    <a:pt x="21018" y="320636"/>
                  </a:lnTo>
                  <a:lnTo>
                    <a:pt x="215" y="276910"/>
                  </a:lnTo>
                  <a:lnTo>
                    <a:pt x="0" y="274828"/>
                  </a:lnTo>
                  <a:lnTo>
                    <a:pt x="0" y="62890"/>
                  </a:lnTo>
                  <a:lnTo>
                    <a:pt x="18319" y="19634"/>
                  </a:lnTo>
                  <a:lnTo>
                    <a:pt x="64109" y="177"/>
                  </a:lnTo>
                  <a:lnTo>
                    <a:pt x="65963" y="0"/>
                  </a:lnTo>
                  <a:lnTo>
                    <a:pt x="877493" y="0"/>
                  </a:lnTo>
                  <a:lnTo>
                    <a:pt x="922439" y="17081"/>
                  </a:lnTo>
                  <a:lnTo>
                    <a:pt x="925138" y="19634"/>
                  </a:lnTo>
                  <a:lnTo>
                    <a:pt x="67830" y="19634"/>
                  </a:lnTo>
                  <a:lnTo>
                    <a:pt x="53204" y="22428"/>
                  </a:lnTo>
                  <a:lnTo>
                    <a:pt x="49491" y="22428"/>
                  </a:lnTo>
                  <a:lnTo>
                    <a:pt x="46024" y="23799"/>
                  </a:lnTo>
                  <a:lnTo>
                    <a:pt x="47340" y="23799"/>
                  </a:lnTo>
                  <a:lnTo>
                    <a:pt x="35745" y="31191"/>
                  </a:lnTo>
                  <a:lnTo>
                    <a:pt x="34404" y="31191"/>
                  </a:lnTo>
                  <a:lnTo>
                    <a:pt x="31661" y="33794"/>
                  </a:lnTo>
                  <a:lnTo>
                    <a:pt x="32544" y="33794"/>
                  </a:lnTo>
                  <a:lnTo>
                    <a:pt x="25007" y="44348"/>
                  </a:lnTo>
                  <a:lnTo>
                    <a:pt x="24002" y="44348"/>
                  </a:lnTo>
                  <a:lnTo>
                    <a:pt x="22377" y="48031"/>
                  </a:lnTo>
                  <a:lnTo>
                    <a:pt x="23215" y="48031"/>
                  </a:lnTo>
                  <a:lnTo>
                    <a:pt x="20038" y="62890"/>
                  </a:lnTo>
                  <a:lnTo>
                    <a:pt x="19811" y="62890"/>
                  </a:lnTo>
                  <a:lnTo>
                    <a:pt x="19811" y="274828"/>
                  </a:lnTo>
                  <a:lnTo>
                    <a:pt x="20038" y="274828"/>
                  </a:lnTo>
                  <a:lnTo>
                    <a:pt x="23215" y="289687"/>
                  </a:lnTo>
                  <a:lnTo>
                    <a:pt x="22377" y="289687"/>
                  </a:lnTo>
                  <a:lnTo>
                    <a:pt x="24002" y="293370"/>
                  </a:lnTo>
                  <a:lnTo>
                    <a:pt x="25007" y="293370"/>
                  </a:lnTo>
                  <a:lnTo>
                    <a:pt x="32554" y="303936"/>
                  </a:lnTo>
                  <a:lnTo>
                    <a:pt x="31661" y="303936"/>
                  </a:lnTo>
                  <a:lnTo>
                    <a:pt x="34404" y="306527"/>
                  </a:lnTo>
                  <a:lnTo>
                    <a:pt x="35725" y="306527"/>
                  </a:lnTo>
                  <a:lnTo>
                    <a:pt x="47320" y="313918"/>
                  </a:lnTo>
                  <a:lnTo>
                    <a:pt x="46024" y="313918"/>
                  </a:lnTo>
                  <a:lnTo>
                    <a:pt x="49491" y="315302"/>
                  </a:lnTo>
                  <a:lnTo>
                    <a:pt x="53249" y="315302"/>
                  </a:lnTo>
                  <a:lnTo>
                    <a:pt x="66902" y="317919"/>
                  </a:lnTo>
                  <a:lnTo>
                    <a:pt x="925293" y="317919"/>
                  </a:lnTo>
                  <a:lnTo>
                    <a:pt x="923937" y="319468"/>
                  </a:lnTo>
                  <a:lnTo>
                    <a:pt x="879360" y="337553"/>
                  </a:lnTo>
                  <a:lnTo>
                    <a:pt x="877493" y="337731"/>
                  </a:lnTo>
                  <a:close/>
                </a:path>
                <a:path w="943609" h="337820">
                  <a:moveTo>
                    <a:pt x="895553" y="23440"/>
                  </a:moveTo>
                  <a:lnTo>
                    <a:pt x="875639" y="19634"/>
                  </a:lnTo>
                  <a:lnTo>
                    <a:pt x="925146" y="19634"/>
                  </a:lnTo>
                  <a:lnTo>
                    <a:pt x="927141" y="22428"/>
                  </a:lnTo>
                  <a:lnTo>
                    <a:pt x="893965" y="22428"/>
                  </a:lnTo>
                  <a:lnTo>
                    <a:pt x="895553" y="23440"/>
                  </a:lnTo>
                  <a:close/>
                </a:path>
                <a:path w="943609" h="337820">
                  <a:moveTo>
                    <a:pt x="46024" y="23799"/>
                  </a:moveTo>
                  <a:lnTo>
                    <a:pt x="49491" y="22428"/>
                  </a:lnTo>
                  <a:lnTo>
                    <a:pt x="47903" y="23440"/>
                  </a:lnTo>
                  <a:lnTo>
                    <a:pt x="46024" y="23799"/>
                  </a:lnTo>
                  <a:close/>
                </a:path>
                <a:path w="943609" h="337820">
                  <a:moveTo>
                    <a:pt x="47904" y="23440"/>
                  </a:moveTo>
                  <a:lnTo>
                    <a:pt x="49491" y="22428"/>
                  </a:lnTo>
                  <a:lnTo>
                    <a:pt x="53204" y="22428"/>
                  </a:lnTo>
                  <a:lnTo>
                    <a:pt x="47904" y="23440"/>
                  </a:lnTo>
                  <a:close/>
                </a:path>
                <a:path w="943609" h="337820">
                  <a:moveTo>
                    <a:pt x="897432" y="23799"/>
                  </a:moveTo>
                  <a:lnTo>
                    <a:pt x="895553" y="23440"/>
                  </a:lnTo>
                  <a:lnTo>
                    <a:pt x="893965" y="22428"/>
                  </a:lnTo>
                  <a:lnTo>
                    <a:pt x="897432" y="23799"/>
                  </a:lnTo>
                  <a:close/>
                </a:path>
                <a:path w="943609" h="337820">
                  <a:moveTo>
                    <a:pt x="928120" y="23799"/>
                  </a:moveTo>
                  <a:lnTo>
                    <a:pt x="897432" y="23799"/>
                  </a:lnTo>
                  <a:lnTo>
                    <a:pt x="893965" y="22428"/>
                  </a:lnTo>
                  <a:lnTo>
                    <a:pt x="927141" y="22428"/>
                  </a:lnTo>
                  <a:lnTo>
                    <a:pt x="928120" y="23799"/>
                  </a:lnTo>
                  <a:close/>
                </a:path>
                <a:path w="943609" h="337820">
                  <a:moveTo>
                    <a:pt x="47340" y="23799"/>
                  </a:moveTo>
                  <a:lnTo>
                    <a:pt x="46024" y="23799"/>
                  </a:lnTo>
                  <a:lnTo>
                    <a:pt x="47904" y="23440"/>
                  </a:lnTo>
                  <a:lnTo>
                    <a:pt x="47340" y="23799"/>
                  </a:lnTo>
                  <a:close/>
                </a:path>
                <a:path w="943609" h="337820">
                  <a:moveTo>
                    <a:pt x="910173" y="32760"/>
                  </a:moveTo>
                  <a:lnTo>
                    <a:pt x="895553" y="23440"/>
                  </a:lnTo>
                  <a:lnTo>
                    <a:pt x="897432" y="23799"/>
                  </a:lnTo>
                  <a:lnTo>
                    <a:pt x="928120" y="23799"/>
                  </a:lnTo>
                  <a:lnTo>
                    <a:pt x="933399" y="31191"/>
                  </a:lnTo>
                  <a:lnTo>
                    <a:pt x="909053" y="31191"/>
                  </a:lnTo>
                  <a:lnTo>
                    <a:pt x="910173" y="32760"/>
                  </a:lnTo>
                  <a:close/>
                </a:path>
                <a:path w="943609" h="337820">
                  <a:moveTo>
                    <a:pt x="31661" y="33794"/>
                  </a:moveTo>
                  <a:lnTo>
                    <a:pt x="34404" y="31191"/>
                  </a:lnTo>
                  <a:lnTo>
                    <a:pt x="33283" y="32760"/>
                  </a:lnTo>
                  <a:lnTo>
                    <a:pt x="31661" y="33794"/>
                  </a:lnTo>
                  <a:close/>
                </a:path>
                <a:path w="943609" h="337820">
                  <a:moveTo>
                    <a:pt x="33283" y="32760"/>
                  </a:moveTo>
                  <a:lnTo>
                    <a:pt x="34404" y="31191"/>
                  </a:lnTo>
                  <a:lnTo>
                    <a:pt x="35745" y="31191"/>
                  </a:lnTo>
                  <a:lnTo>
                    <a:pt x="33283" y="32760"/>
                  </a:lnTo>
                  <a:close/>
                </a:path>
                <a:path w="943609" h="337820">
                  <a:moveTo>
                    <a:pt x="911796" y="33794"/>
                  </a:moveTo>
                  <a:lnTo>
                    <a:pt x="910173" y="32760"/>
                  </a:lnTo>
                  <a:lnTo>
                    <a:pt x="909053" y="31191"/>
                  </a:lnTo>
                  <a:lnTo>
                    <a:pt x="911796" y="33794"/>
                  </a:lnTo>
                  <a:close/>
                </a:path>
                <a:path w="943609" h="337820">
                  <a:moveTo>
                    <a:pt x="935259" y="33794"/>
                  </a:moveTo>
                  <a:lnTo>
                    <a:pt x="911796" y="33794"/>
                  </a:lnTo>
                  <a:lnTo>
                    <a:pt x="909053" y="31191"/>
                  </a:lnTo>
                  <a:lnTo>
                    <a:pt x="933399" y="31191"/>
                  </a:lnTo>
                  <a:lnTo>
                    <a:pt x="935259" y="33794"/>
                  </a:lnTo>
                  <a:close/>
                </a:path>
                <a:path w="943609" h="337820">
                  <a:moveTo>
                    <a:pt x="32544" y="33794"/>
                  </a:moveTo>
                  <a:lnTo>
                    <a:pt x="31661" y="33794"/>
                  </a:lnTo>
                  <a:lnTo>
                    <a:pt x="33283" y="32760"/>
                  </a:lnTo>
                  <a:lnTo>
                    <a:pt x="32544" y="33794"/>
                  </a:lnTo>
                  <a:close/>
                </a:path>
                <a:path w="943609" h="337820">
                  <a:moveTo>
                    <a:pt x="919883" y="46356"/>
                  </a:moveTo>
                  <a:lnTo>
                    <a:pt x="910173" y="32760"/>
                  </a:lnTo>
                  <a:lnTo>
                    <a:pt x="911796" y="33794"/>
                  </a:lnTo>
                  <a:lnTo>
                    <a:pt x="935259" y="33794"/>
                  </a:lnTo>
                  <a:lnTo>
                    <a:pt x="937209" y="36525"/>
                  </a:lnTo>
                  <a:lnTo>
                    <a:pt x="938199" y="38277"/>
                  </a:lnTo>
                  <a:lnTo>
                    <a:pt x="938834" y="40208"/>
                  </a:lnTo>
                  <a:lnTo>
                    <a:pt x="939719" y="44348"/>
                  </a:lnTo>
                  <a:lnTo>
                    <a:pt x="919454" y="44348"/>
                  </a:lnTo>
                  <a:lnTo>
                    <a:pt x="919883" y="46356"/>
                  </a:lnTo>
                  <a:close/>
                </a:path>
                <a:path w="943609" h="337820">
                  <a:moveTo>
                    <a:pt x="22377" y="48031"/>
                  </a:moveTo>
                  <a:lnTo>
                    <a:pt x="24002" y="44348"/>
                  </a:lnTo>
                  <a:lnTo>
                    <a:pt x="23573" y="46356"/>
                  </a:lnTo>
                  <a:lnTo>
                    <a:pt x="22377" y="48031"/>
                  </a:lnTo>
                  <a:close/>
                </a:path>
                <a:path w="943609" h="337820">
                  <a:moveTo>
                    <a:pt x="23573" y="46356"/>
                  </a:moveTo>
                  <a:lnTo>
                    <a:pt x="24002" y="44348"/>
                  </a:lnTo>
                  <a:lnTo>
                    <a:pt x="25007" y="44348"/>
                  </a:lnTo>
                  <a:lnTo>
                    <a:pt x="23573" y="46356"/>
                  </a:lnTo>
                  <a:close/>
                </a:path>
                <a:path w="943609" h="337820">
                  <a:moveTo>
                    <a:pt x="921080" y="48031"/>
                  </a:moveTo>
                  <a:lnTo>
                    <a:pt x="919883" y="46356"/>
                  </a:lnTo>
                  <a:lnTo>
                    <a:pt x="919454" y="44348"/>
                  </a:lnTo>
                  <a:lnTo>
                    <a:pt x="921080" y="48031"/>
                  </a:lnTo>
                  <a:close/>
                </a:path>
                <a:path w="943609" h="337820">
                  <a:moveTo>
                    <a:pt x="940507" y="48031"/>
                  </a:moveTo>
                  <a:lnTo>
                    <a:pt x="921080" y="48031"/>
                  </a:lnTo>
                  <a:lnTo>
                    <a:pt x="919454" y="44348"/>
                  </a:lnTo>
                  <a:lnTo>
                    <a:pt x="939719" y="44348"/>
                  </a:lnTo>
                  <a:lnTo>
                    <a:pt x="940507" y="48031"/>
                  </a:lnTo>
                  <a:close/>
                </a:path>
                <a:path w="943609" h="337820">
                  <a:moveTo>
                    <a:pt x="23215" y="48031"/>
                  </a:moveTo>
                  <a:lnTo>
                    <a:pt x="22377" y="48031"/>
                  </a:lnTo>
                  <a:lnTo>
                    <a:pt x="23573" y="46356"/>
                  </a:lnTo>
                  <a:lnTo>
                    <a:pt x="23215" y="48031"/>
                  </a:lnTo>
                  <a:close/>
                </a:path>
                <a:path w="943609" h="337820">
                  <a:moveTo>
                    <a:pt x="923645" y="63950"/>
                  </a:moveTo>
                  <a:lnTo>
                    <a:pt x="919883" y="46356"/>
                  </a:lnTo>
                  <a:lnTo>
                    <a:pt x="921080" y="48031"/>
                  </a:lnTo>
                  <a:lnTo>
                    <a:pt x="940507" y="48031"/>
                  </a:lnTo>
                  <a:lnTo>
                    <a:pt x="943241" y="60820"/>
                  </a:lnTo>
                  <a:lnTo>
                    <a:pt x="943457" y="62890"/>
                  </a:lnTo>
                  <a:lnTo>
                    <a:pt x="923645" y="62890"/>
                  </a:lnTo>
                  <a:lnTo>
                    <a:pt x="923645" y="63950"/>
                  </a:lnTo>
                  <a:close/>
                </a:path>
                <a:path w="943609" h="337820">
                  <a:moveTo>
                    <a:pt x="19812" y="63950"/>
                  </a:moveTo>
                  <a:lnTo>
                    <a:pt x="19811" y="62890"/>
                  </a:lnTo>
                  <a:lnTo>
                    <a:pt x="20038" y="62890"/>
                  </a:lnTo>
                  <a:lnTo>
                    <a:pt x="19812" y="63950"/>
                  </a:lnTo>
                  <a:close/>
                </a:path>
                <a:path w="943609" h="337820">
                  <a:moveTo>
                    <a:pt x="943457" y="64960"/>
                  </a:moveTo>
                  <a:lnTo>
                    <a:pt x="923861" y="64960"/>
                  </a:lnTo>
                  <a:lnTo>
                    <a:pt x="923756" y="63950"/>
                  </a:lnTo>
                  <a:lnTo>
                    <a:pt x="923645" y="62890"/>
                  </a:lnTo>
                  <a:lnTo>
                    <a:pt x="943457" y="62890"/>
                  </a:lnTo>
                  <a:lnTo>
                    <a:pt x="943457" y="64960"/>
                  </a:lnTo>
                  <a:close/>
                </a:path>
                <a:path w="943609" h="337820">
                  <a:moveTo>
                    <a:pt x="19811" y="64960"/>
                  </a:moveTo>
                  <a:lnTo>
                    <a:pt x="19596" y="64960"/>
                  </a:lnTo>
                  <a:lnTo>
                    <a:pt x="19812" y="63950"/>
                  </a:lnTo>
                  <a:lnTo>
                    <a:pt x="19811" y="64960"/>
                  </a:lnTo>
                  <a:close/>
                </a:path>
                <a:path w="943609" h="337820">
                  <a:moveTo>
                    <a:pt x="923645" y="273767"/>
                  </a:moveTo>
                  <a:lnTo>
                    <a:pt x="923645" y="63950"/>
                  </a:lnTo>
                  <a:lnTo>
                    <a:pt x="923861" y="64960"/>
                  </a:lnTo>
                  <a:lnTo>
                    <a:pt x="943457" y="64960"/>
                  </a:lnTo>
                  <a:lnTo>
                    <a:pt x="943457" y="272757"/>
                  </a:lnTo>
                  <a:lnTo>
                    <a:pt x="923861" y="272757"/>
                  </a:lnTo>
                  <a:lnTo>
                    <a:pt x="923645" y="273767"/>
                  </a:lnTo>
                  <a:close/>
                </a:path>
                <a:path w="943609" h="337820">
                  <a:moveTo>
                    <a:pt x="19811" y="273767"/>
                  </a:moveTo>
                  <a:lnTo>
                    <a:pt x="19596" y="272757"/>
                  </a:lnTo>
                  <a:lnTo>
                    <a:pt x="19811" y="272757"/>
                  </a:lnTo>
                  <a:lnTo>
                    <a:pt x="19811" y="273767"/>
                  </a:lnTo>
                  <a:close/>
                </a:path>
                <a:path w="943609" h="337820">
                  <a:moveTo>
                    <a:pt x="943457" y="274828"/>
                  </a:moveTo>
                  <a:lnTo>
                    <a:pt x="923645" y="274828"/>
                  </a:lnTo>
                  <a:lnTo>
                    <a:pt x="923756" y="273767"/>
                  </a:lnTo>
                  <a:lnTo>
                    <a:pt x="923861" y="272757"/>
                  </a:lnTo>
                  <a:lnTo>
                    <a:pt x="943457" y="272757"/>
                  </a:lnTo>
                  <a:lnTo>
                    <a:pt x="943457" y="274828"/>
                  </a:lnTo>
                  <a:close/>
                </a:path>
                <a:path w="943609" h="337820">
                  <a:moveTo>
                    <a:pt x="20038" y="274828"/>
                  </a:moveTo>
                  <a:lnTo>
                    <a:pt x="19811" y="274828"/>
                  </a:lnTo>
                  <a:lnTo>
                    <a:pt x="19811" y="273767"/>
                  </a:lnTo>
                  <a:lnTo>
                    <a:pt x="20038" y="274828"/>
                  </a:lnTo>
                  <a:close/>
                </a:path>
                <a:path w="943609" h="337820">
                  <a:moveTo>
                    <a:pt x="919883" y="291362"/>
                  </a:moveTo>
                  <a:lnTo>
                    <a:pt x="923645" y="273767"/>
                  </a:lnTo>
                  <a:lnTo>
                    <a:pt x="923645" y="274828"/>
                  </a:lnTo>
                  <a:lnTo>
                    <a:pt x="943457" y="274828"/>
                  </a:lnTo>
                  <a:lnTo>
                    <a:pt x="943241" y="276910"/>
                  </a:lnTo>
                  <a:lnTo>
                    <a:pt x="940510" y="289687"/>
                  </a:lnTo>
                  <a:lnTo>
                    <a:pt x="921080" y="289687"/>
                  </a:lnTo>
                  <a:lnTo>
                    <a:pt x="919883" y="291362"/>
                  </a:lnTo>
                  <a:close/>
                </a:path>
                <a:path w="943609" h="337820">
                  <a:moveTo>
                    <a:pt x="24002" y="293370"/>
                  </a:moveTo>
                  <a:lnTo>
                    <a:pt x="22377" y="289687"/>
                  </a:lnTo>
                  <a:lnTo>
                    <a:pt x="23573" y="291362"/>
                  </a:lnTo>
                  <a:lnTo>
                    <a:pt x="24002" y="293370"/>
                  </a:lnTo>
                  <a:close/>
                </a:path>
                <a:path w="943609" h="337820">
                  <a:moveTo>
                    <a:pt x="23573" y="291362"/>
                  </a:moveTo>
                  <a:lnTo>
                    <a:pt x="22377" y="289687"/>
                  </a:lnTo>
                  <a:lnTo>
                    <a:pt x="23215" y="289687"/>
                  </a:lnTo>
                  <a:lnTo>
                    <a:pt x="23573" y="291362"/>
                  </a:lnTo>
                  <a:close/>
                </a:path>
                <a:path w="943609" h="337820">
                  <a:moveTo>
                    <a:pt x="919454" y="293370"/>
                  </a:moveTo>
                  <a:lnTo>
                    <a:pt x="919883" y="291362"/>
                  </a:lnTo>
                  <a:lnTo>
                    <a:pt x="921080" y="289687"/>
                  </a:lnTo>
                  <a:lnTo>
                    <a:pt x="919454" y="293370"/>
                  </a:lnTo>
                  <a:close/>
                </a:path>
                <a:path w="943609" h="337820">
                  <a:moveTo>
                    <a:pt x="939722" y="293370"/>
                  </a:moveTo>
                  <a:lnTo>
                    <a:pt x="919454" y="293370"/>
                  </a:lnTo>
                  <a:lnTo>
                    <a:pt x="921080" y="289687"/>
                  </a:lnTo>
                  <a:lnTo>
                    <a:pt x="940510" y="289687"/>
                  </a:lnTo>
                  <a:lnTo>
                    <a:pt x="939722" y="293370"/>
                  </a:lnTo>
                  <a:close/>
                </a:path>
                <a:path w="943609" h="337820">
                  <a:moveTo>
                    <a:pt x="25007" y="293370"/>
                  </a:moveTo>
                  <a:lnTo>
                    <a:pt x="24002" y="293370"/>
                  </a:lnTo>
                  <a:lnTo>
                    <a:pt x="23573" y="291362"/>
                  </a:lnTo>
                  <a:lnTo>
                    <a:pt x="25007" y="293370"/>
                  </a:lnTo>
                  <a:close/>
                </a:path>
                <a:path w="943609" h="337820">
                  <a:moveTo>
                    <a:pt x="910157" y="304981"/>
                  </a:moveTo>
                  <a:lnTo>
                    <a:pt x="919883" y="291362"/>
                  </a:lnTo>
                  <a:lnTo>
                    <a:pt x="919454" y="293370"/>
                  </a:lnTo>
                  <a:lnTo>
                    <a:pt x="939722" y="293370"/>
                  </a:lnTo>
                  <a:lnTo>
                    <a:pt x="938837" y="297510"/>
                  </a:lnTo>
                  <a:lnTo>
                    <a:pt x="938199" y="299440"/>
                  </a:lnTo>
                  <a:lnTo>
                    <a:pt x="937209" y="301193"/>
                  </a:lnTo>
                  <a:lnTo>
                    <a:pt x="935251" y="303936"/>
                  </a:lnTo>
                  <a:lnTo>
                    <a:pt x="911796" y="303936"/>
                  </a:lnTo>
                  <a:lnTo>
                    <a:pt x="910157" y="304981"/>
                  </a:lnTo>
                  <a:close/>
                </a:path>
                <a:path w="943609" h="337820">
                  <a:moveTo>
                    <a:pt x="34404" y="306527"/>
                  </a:moveTo>
                  <a:lnTo>
                    <a:pt x="31661" y="303936"/>
                  </a:lnTo>
                  <a:lnTo>
                    <a:pt x="33300" y="304981"/>
                  </a:lnTo>
                  <a:lnTo>
                    <a:pt x="34404" y="306527"/>
                  </a:lnTo>
                  <a:close/>
                </a:path>
                <a:path w="943609" h="337820">
                  <a:moveTo>
                    <a:pt x="33300" y="304981"/>
                  </a:moveTo>
                  <a:lnTo>
                    <a:pt x="31661" y="303936"/>
                  </a:lnTo>
                  <a:lnTo>
                    <a:pt x="32554" y="303936"/>
                  </a:lnTo>
                  <a:lnTo>
                    <a:pt x="33300" y="304981"/>
                  </a:lnTo>
                  <a:close/>
                </a:path>
                <a:path w="943609" h="337820">
                  <a:moveTo>
                    <a:pt x="909053" y="306527"/>
                  </a:moveTo>
                  <a:lnTo>
                    <a:pt x="910157" y="304981"/>
                  </a:lnTo>
                  <a:lnTo>
                    <a:pt x="911796" y="303936"/>
                  </a:lnTo>
                  <a:lnTo>
                    <a:pt x="909053" y="306527"/>
                  </a:lnTo>
                  <a:close/>
                </a:path>
                <a:path w="943609" h="337820">
                  <a:moveTo>
                    <a:pt x="933402" y="306527"/>
                  </a:moveTo>
                  <a:lnTo>
                    <a:pt x="909053" y="306527"/>
                  </a:lnTo>
                  <a:lnTo>
                    <a:pt x="911796" y="303936"/>
                  </a:lnTo>
                  <a:lnTo>
                    <a:pt x="935251" y="303936"/>
                  </a:lnTo>
                  <a:lnTo>
                    <a:pt x="933402" y="306527"/>
                  </a:lnTo>
                  <a:close/>
                </a:path>
                <a:path w="943609" h="337820">
                  <a:moveTo>
                    <a:pt x="35725" y="306527"/>
                  </a:moveTo>
                  <a:lnTo>
                    <a:pt x="34404" y="306527"/>
                  </a:lnTo>
                  <a:lnTo>
                    <a:pt x="33300" y="304981"/>
                  </a:lnTo>
                  <a:lnTo>
                    <a:pt x="35725" y="306527"/>
                  </a:lnTo>
                  <a:close/>
                </a:path>
                <a:path w="943609" h="337820">
                  <a:moveTo>
                    <a:pt x="895581" y="314273"/>
                  </a:moveTo>
                  <a:lnTo>
                    <a:pt x="910157" y="304981"/>
                  </a:lnTo>
                  <a:lnTo>
                    <a:pt x="909053" y="306527"/>
                  </a:lnTo>
                  <a:lnTo>
                    <a:pt x="933402" y="306527"/>
                  </a:lnTo>
                  <a:lnTo>
                    <a:pt x="928127" y="313918"/>
                  </a:lnTo>
                  <a:lnTo>
                    <a:pt x="897432" y="313918"/>
                  </a:lnTo>
                  <a:lnTo>
                    <a:pt x="895581" y="314273"/>
                  </a:lnTo>
                  <a:close/>
                </a:path>
                <a:path w="943609" h="337820">
                  <a:moveTo>
                    <a:pt x="49491" y="315302"/>
                  </a:moveTo>
                  <a:lnTo>
                    <a:pt x="46024" y="313918"/>
                  </a:lnTo>
                  <a:lnTo>
                    <a:pt x="47877" y="314273"/>
                  </a:lnTo>
                  <a:lnTo>
                    <a:pt x="49491" y="315302"/>
                  </a:lnTo>
                  <a:close/>
                </a:path>
                <a:path w="943609" h="337820">
                  <a:moveTo>
                    <a:pt x="47877" y="314273"/>
                  </a:moveTo>
                  <a:lnTo>
                    <a:pt x="46024" y="313918"/>
                  </a:lnTo>
                  <a:lnTo>
                    <a:pt x="47320" y="313918"/>
                  </a:lnTo>
                  <a:lnTo>
                    <a:pt x="47877" y="314273"/>
                  </a:lnTo>
                  <a:close/>
                </a:path>
                <a:path w="943609" h="337820">
                  <a:moveTo>
                    <a:pt x="893965" y="315302"/>
                  </a:moveTo>
                  <a:lnTo>
                    <a:pt x="895581" y="314273"/>
                  </a:lnTo>
                  <a:lnTo>
                    <a:pt x="897432" y="313918"/>
                  </a:lnTo>
                  <a:lnTo>
                    <a:pt x="893965" y="315302"/>
                  </a:lnTo>
                  <a:close/>
                </a:path>
                <a:path w="943609" h="337820">
                  <a:moveTo>
                    <a:pt x="927139" y="315302"/>
                  </a:moveTo>
                  <a:lnTo>
                    <a:pt x="893965" y="315302"/>
                  </a:lnTo>
                  <a:lnTo>
                    <a:pt x="897432" y="313918"/>
                  </a:lnTo>
                  <a:lnTo>
                    <a:pt x="928127" y="313918"/>
                  </a:lnTo>
                  <a:lnTo>
                    <a:pt x="927139" y="315302"/>
                  </a:lnTo>
                  <a:close/>
                </a:path>
                <a:path w="943609" h="337820">
                  <a:moveTo>
                    <a:pt x="53249" y="315302"/>
                  </a:moveTo>
                  <a:lnTo>
                    <a:pt x="49491" y="315302"/>
                  </a:lnTo>
                  <a:lnTo>
                    <a:pt x="47877" y="314273"/>
                  </a:lnTo>
                  <a:lnTo>
                    <a:pt x="53249" y="315302"/>
                  </a:lnTo>
                  <a:close/>
                </a:path>
                <a:path w="943609" h="337820">
                  <a:moveTo>
                    <a:pt x="925272" y="317919"/>
                  </a:moveTo>
                  <a:lnTo>
                    <a:pt x="876566" y="317919"/>
                  </a:lnTo>
                  <a:lnTo>
                    <a:pt x="895581" y="314273"/>
                  </a:lnTo>
                  <a:lnTo>
                    <a:pt x="893965" y="315302"/>
                  </a:lnTo>
                  <a:lnTo>
                    <a:pt x="927139" y="315302"/>
                  </a:lnTo>
                  <a:lnTo>
                    <a:pt x="925272" y="317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44969" y="5415915"/>
            <a:ext cx="7327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Desktops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36326" y="5358384"/>
            <a:ext cx="433705" cy="337820"/>
            <a:chOff x="3936326" y="5358384"/>
            <a:chExt cx="433705" cy="337820"/>
          </a:xfrm>
        </p:grpSpPr>
        <p:sp>
          <p:nvSpPr>
            <p:cNvPr id="23" name="object 23"/>
            <p:cNvSpPr/>
            <p:nvPr/>
          </p:nvSpPr>
          <p:spPr>
            <a:xfrm>
              <a:off x="3946232" y="5368290"/>
              <a:ext cx="414020" cy="318135"/>
            </a:xfrm>
            <a:custGeom>
              <a:avLst/>
              <a:gdLst/>
              <a:ahLst/>
              <a:cxnLst/>
              <a:rect l="l" t="t" r="r" b="b"/>
              <a:pathLst>
                <a:path w="414020" h="318135">
                  <a:moveTo>
                    <a:pt x="357720" y="317919"/>
                  </a:moveTo>
                  <a:lnTo>
                    <a:pt x="56057" y="317919"/>
                  </a:lnTo>
                  <a:lnTo>
                    <a:pt x="34251" y="313753"/>
                  </a:lnTo>
                  <a:lnTo>
                    <a:pt x="16433" y="302387"/>
                  </a:lnTo>
                  <a:lnTo>
                    <a:pt x="4419" y="285546"/>
                  </a:lnTo>
                  <a:lnTo>
                    <a:pt x="0" y="264934"/>
                  </a:lnTo>
                  <a:lnTo>
                    <a:pt x="0" y="52997"/>
                  </a:lnTo>
                  <a:lnTo>
                    <a:pt x="4419" y="32385"/>
                  </a:lnTo>
                  <a:lnTo>
                    <a:pt x="16433" y="15544"/>
                  </a:lnTo>
                  <a:lnTo>
                    <a:pt x="34251" y="4178"/>
                  </a:lnTo>
                  <a:lnTo>
                    <a:pt x="56057" y="0"/>
                  </a:lnTo>
                  <a:lnTo>
                    <a:pt x="357720" y="0"/>
                  </a:lnTo>
                  <a:lnTo>
                    <a:pt x="379526" y="4178"/>
                  </a:lnTo>
                  <a:lnTo>
                    <a:pt x="397344" y="15544"/>
                  </a:lnTo>
                  <a:lnTo>
                    <a:pt x="409359" y="32385"/>
                  </a:lnTo>
                  <a:lnTo>
                    <a:pt x="413778" y="52997"/>
                  </a:lnTo>
                  <a:lnTo>
                    <a:pt x="413778" y="264934"/>
                  </a:lnTo>
                  <a:lnTo>
                    <a:pt x="409359" y="285546"/>
                  </a:lnTo>
                  <a:lnTo>
                    <a:pt x="397344" y="302387"/>
                  </a:lnTo>
                  <a:lnTo>
                    <a:pt x="379526" y="313753"/>
                  </a:lnTo>
                  <a:lnTo>
                    <a:pt x="357720" y="317919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36326" y="5358384"/>
              <a:ext cx="433705" cy="337820"/>
            </a:xfrm>
            <a:custGeom>
              <a:avLst/>
              <a:gdLst/>
              <a:ahLst/>
              <a:cxnLst/>
              <a:rect l="l" t="t" r="r" b="b"/>
              <a:pathLst>
                <a:path w="433704" h="337820">
                  <a:moveTo>
                    <a:pt x="367626" y="337731"/>
                  </a:moveTo>
                  <a:lnTo>
                    <a:pt x="65963" y="337731"/>
                  </a:lnTo>
                  <a:lnTo>
                    <a:pt x="64109" y="337553"/>
                  </a:lnTo>
                  <a:lnTo>
                    <a:pt x="21018" y="320649"/>
                  </a:lnTo>
                  <a:lnTo>
                    <a:pt x="228" y="276910"/>
                  </a:lnTo>
                  <a:lnTo>
                    <a:pt x="0" y="274840"/>
                  </a:lnTo>
                  <a:lnTo>
                    <a:pt x="0" y="62903"/>
                  </a:lnTo>
                  <a:lnTo>
                    <a:pt x="18308" y="19646"/>
                  </a:lnTo>
                  <a:lnTo>
                    <a:pt x="64109" y="177"/>
                  </a:lnTo>
                  <a:lnTo>
                    <a:pt x="65963" y="0"/>
                  </a:lnTo>
                  <a:lnTo>
                    <a:pt x="367626" y="0"/>
                  </a:lnTo>
                  <a:lnTo>
                    <a:pt x="412572" y="17094"/>
                  </a:lnTo>
                  <a:lnTo>
                    <a:pt x="415282" y="19646"/>
                  </a:lnTo>
                  <a:lnTo>
                    <a:pt x="67830" y="19646"/>
                  </a:lnTo>
                  <a:lnTo>
                    <a:pt x="53271" y="22428"/>
                  </a:lnTo>
                  <a:lnTo>
                    <a:pt x="49491" y="22428"/>
                  </a:lnTo>
                  <a:lnTo>
                    <a:pt x="46024" y="23812"/>
                  </a:lnTo>
                  <a:lnTo>
                    <a:pt x="47321" y="23812"/>
                  </a:lnTo>
                  <a:lnTo>
                    <a:pt x="35735" y="31203"/>
                  </a:lnTo>
                  <a:lnTo>
                    <a:pt x="34404" y="31203"/>
                  </a:lnTo>
                  <a:lnTo>
                    <a:pt x="31673" y="33794"/>
                  </a:lnTo>
                  <a:lnTo>
                    <a:pt x="32554" y="33794"/>
                  </a:lnTo>
                  <a:lnTo>
                    <a:pt x="25007" y="44361"/>
                  </a:lnTo>
                  <a:lnTo>
                    <a:pt x="24002" y="44361"/>
                  </a:lnTo>
                  <a:lnTo>
                    <a:pt x="22377" y="48044"/>
                  </a:lnTo>
                  <a:lnTo>
                    <a:pt x="23215" y="48044"/>
                  </a:lnTo>
                  <a:lnTo>
                    <a:pt x="20038" y="62903"/>
                  </a:lnTo>
                  <a:lnTo>
                    <a:pt x="19812" y="62903"/>
                  </a:lnTo>
                  <a:lnTo>
                    <a:pt x="19812" y="274840"/>
                  </a:lnTo>
                  <a:lnTo>
                    <a:pt x="20038" y="274840"/>
                  </a:lnTo>
                  <a:lnTo>
                    <a:pt x="23215" y="289699"/>
                  </a:lnTo>
                  <a:lnTo>
                    <a:pt x="22377" y="289699"/>
                  </a:lnTo>
                  <a:lnTo>
                    <a:pt x="24002" y="293382"/>
                  </a:lnTo>
                  <a:lnTo>
                    <a:pt x="25007" y="293382"/>
                  </a:lnTo>
                  <a:lnTo>
                    <a:pt x="32554" y="303949"/>
                  </a:lnTo>
                  <a:lnTo>
                    <a:pt x="31673" y="303949"/>
                  </a:lnTo>
                  <a:lnTo>
                    <a:pt x="34404" y="306539"/>
                  </a:lnTo>
                  <a:lnTo>
                    <a:pt x="35739" y="306539"/>
                  </a:lnTo>
                  <a:lnTo>
                    <a:pt x="47339" y="313931"/>
                  </a:lnTo>
                  <a:lnTo>
                    <a:pt x="46024" y="313931"/>
                  </a:lnTo>
                  <a:lnTo>
                    <a:pt x="49491" y="315302"/>
                  </a:lnTo>
                  <a:lnTo>
                    <a:pt x="53204" y="315302"/>
                  </a:lnTo>
                  <a:lnTo>
                    <a:pt x="66899" y="317919"/>
                  </a:lnTo>
                  <a:lnTo>
                    <a:pt x="65963" y="317919"/>
                  </a:lnTo>
                  <a:lnTo>
                    <a:pt x="67297" y="318046"/>
                  </a:lnTo>
                  <a:lnTo>
                    <a:pt x="415315" y="318046"/>
                  </a:lnTo>
                  <a:lnTo>
                    <a:pt x="414070" y="319481"/>
                  </a:lnTo>
                  <a:lnTo>
                    <a:pt x="369481" y="337553"/>
                  </a:lnTo>
                  <a:lnTo>
                    <a:pt x="367626" y="337731"/>
                  </a:lnTo>
                  <a:close/>
                </a:path>
                <a:path w="433704" h="337820">
                  <a:moveTo>
                    <a:pt x="385714" y="23458"/>
                  </a:moveTo>
                  <a:lnTo>
                    <a:pt x="365760" y="19646"/>
                  </a:lnTo>
                  <a:lnTo>
                    <a:pt x="415288" y="19646"/>
                  </a:lnTo>
                  <a:lnTo>
                    <a:pt x="417270" y="22428"/>
                  </a:lnTo>
                  <a:lnTo>
                    <a:pt x="384098" y="22428"/>
                  </a:lnTo>
                  <a:lnTo>
                    <a:pt x="385714" y="23458"/>
                  </a:lnTo>
                  <a:close/>
                </a:path>
                <a:path w="433704" h="337820">
                  <a:moveTo>
                    <a:pt x="46024" y="23812"/>
                  </a:moveTo>
                  <a:lnTo>
                    <a:pt x="49491" y="22428"/>
                  </a:lnTo>
                  <a:lnTo>
                    <a:pt x="47876" y="23458"/>
                  </a:lnTo>
                  <a:lnTo>
                    <a:pt x="46024" y="23812"/>
                  </a:lnTo>
                  <a:close/>
                </a:path>
                <a:path w="433704" h="337820">
                  <a:moveTo>
                    <a:pt x="47876" y="23458"/>
                  </a:moveTo>
                  <a:lnTo>
                    <a:pt x="49491" y="22428"/>
                  </a:lnTo>
                  <a:lnTo>
                    <a:pt x="53271" y="22428"/>
                  </a:lnTo>
                  <a:lnTo>
                    <a:pt x="47876" y="23458"/>
                  </a:lnTo>
                  <a:close/>
                </a:path>
                <a:path w="433704" h="337820">
                  <a:moveTo>
                    <a:pt x="387565" y="23812"/>
                  </a:moveTo>
                  <a:lnTo>
                    <a:pt x="385714" y="23458"/>
                  </a:lnTo>
                  <a:lnTo>
                    <a:pt x="384098" y="22428"/>
                  </a:lnTo>
                  <a:lnTo>
                    <a:pt x="387565" y="23812"/>
                  </a:lnTo>
                  <a:close/>
                </a:path>
                <a:path w="433704" h="337820">
                  <a:moveTo>
                    <a:pt x="418257" y="23812"/>
                  </a:moveTo>
                  <a:lnTo>
                    <a:pt x="387565" y="23812"/>
                  </a:lnTo>
                  <a:lnTo>
                    <a:pt x="384098" y="22428"/>
                  </a:lnTo>
                  <a:lnTo>
                    <a:pt x="417270" y="22428"/>
                  </a:lnTo>
                  <a:lnTo>
                    <a:pt x="418257" y="23812"/>
                  </a:lnTo>
                  <a:close/>
                </a:path>
                <a:path w="433704" h="337820">
                  <a:moveTo>
                    <a:pt x="47321" y="23812"/>
                  </a:moveTo>
                  <a:lnTo>
                    <a:pt x="46024" y="23812"/>
                  </a:lnTo>
                  <a:lnTo>
                    <a:pt x="47876" y="23458"/>
                  </a:lnTo>
                  <a:lnTo>
                    <a:pt x="47321" y="23812"/>
                  </a:lnTo>
                  <a:close/>
                </a:path>
                <a:path w="433704" h="337820">
                  <a:moveTo>
                    <a:pt x="400300" y="32763"/>
                  </a:moveTo>
                  <a:lnTo>
                    <a:pt x="385714" y="23458"/>
                  </a:lnTo>
                  <a:lnTo>
                    <a:pt x="387565" y="23812"/>
                  </a:lnTo>
                  <a:lnTo>
                    <a:pt x="418257" y="23812"/>
                  </a:lnTo>
                  <a:lnTo>
                    <a:pt x="423527" y="31203"/>
                  </a:lnTo>
                  <a:lnTo>
                    <a:pt x="399186" y="31203"/>
                  </a:lnTo>
                  <a:lnTo>
                    <a:pt x="400300" y="32763"/>
                  </a:lnTo>
                  <a:close/>
                </a:path>
                <a:path w="433704" h="337820">
                  <a:moveTo>
                    <a:pt x="31673" y="33794"/>
                  </a:moveTo>
                  <a:lnTo>
                    <a:pt x="34404" y="31203"/>
                  </a:lnTo>
                  <a:lnTo>
                    <a:pt x="33290" y="32763"/>
                  </a:lnTo>
                  <a:lnTo>
                    <a:pt x="31673" y="33794"/>
                  </a:lnTo>
                  <a:close/>
                </a:path>
                <a:path w="433704" h="337820">
                  <a:moveTo>
                    <a:pt x="33290" y="32763"/>
                  </a:moveTo>
                  <a:lnTo>
                    <a:pt x="34404" y="31203"/>
                  </a:lnTo>
                  <a:lnTo>
                    <a:pt x="35735" y="31203"/>
                  </a:lnTo>
                  <a:lnTo>
                    <a:pt x="33290" y="32763"/>
                  </a:lnTo>
                  <a:close/>
                </a:path>
                <a:path w="433704" h="337820">
                  <a:moveTo>
                    <a:pt x="401916" y="33794"/>
                  </a:moveTo>
                  <a:lnTo>
                    <a:pt x="400300" y="32763"/>
                  </a:lnTo>
                  <a:lnTo>
                    <a:pt x="399186" y="31203"/>
                  </a:lnTo>
                  <a:lnTo>
                    <a:pt x="401916" y="33794"/>
                  </a:lnTo>
                  <a:close/>
                </a:path>
                <a:path w="433704" h="337820">
                  <a:moveTo>
                    <a:pt x="425374" y="33794"/>
                  </a:moveTo>
                  <a:lnTo>
                    <a:pt x="401916" y="33794"/>
                  </a:lnTo>
                  <a:lnTo>
                    <a:pt x="399186" y="31203"/>
                  </a:lnTo>
                  <a:lnTo>
                    <a:pt x="423527" y="31203"/>
                  </a:lnTo>
                  <a:lnTo>
                    <a:pt x="425374" y="33794"/>
                  </a:lnTo>
                  <a:close/>
                </a:path>
                <a:path w="433704" h="337820">
                  <a:moveTo>
                    <a:pt x="32554" y="33794"/>
                  </a:moveTo>
                  <a:lnTo>
                    <a:pt x="31673" y="33794"/>
                  </a:lnTo>
                  <a:lnTo>
                    <a:pt x="33290" y="32763"/>
                  </a:lnTo>
                  <a:lnTo>
                    <a:pt x="32554" y="33794"/>
                  </a:lnTo>
                  <a:close/>
                </a:path>
                <a:path w="433704" h="337820">
                  <a:moveTo>
                    <a:pt x="410016" y="46369"/>
                  </a:moveTo>
                  <a:lnTo>
                    <a:pt x="400300" y="32763"/>
                  </a:lnTo>
                  <a:lnTo>
                    <a:pt x="401916" y="33794"/>
                  </a:lnTo>
                  <a:lnTo>
                    <a:pt x="425374" y="33794"/>
                  </a:lnTo>
                  <a:lnTo>
                    <a:pt x="427329" y="36537"/>
                  </a:lnTo>
                  <a:lnTo>
                    <a:pt x="428332" y="38290"/>
                  </a:lnTo>
                  <a:lnTo>
                    <a:pt x="428955" y="40220"/>
                  </a:lnTo>
                  <a:lnTo>
                    <a:pt x="429840" y="44361"/>
                  </a:lnTo>
                  <a:lnTo>
                    <a:pt x="409587" y="44361"/>
                  </a:lnTo>
                  <a:lnTo>
                    <a:pt x="410016" y="46369"/>
                  </a:lnTo>
                  <a:close/>
                </a:path>
                <a:path w="433704" h="337820">
                  <a:moveTo>
                    <a:pt x="22377" y="48044"/>
                  </a:moveTo>
                  <a:lnTo>
                    <a:pt x="24002" y="44361"/>
                  </a:lnTo>
                  <a:lnTo>
                    <a:pt x="23573" y="46369"/>
                  </a:lnTo>
                  <a:lnTo>
                    <a:pt x="22377" y="48044"/>
                  </a:lnTo>
                  <a:close/>
                </a:path>
                <a:path w="433704" h="337820">
                  <a:moveTo>
                    <a:pt x="23573" y="46369"/>
                  </a:moveTo>
                  <a:lnTo>
                    <a:pt x="24002" y="44361"/>
                  </a:lnTo>
                  <a:lnTo>
                    <a:pt x="25007" y="44361"/>
                  </a:lnTo>
                  <a:lnTo>
                    <a:pt x="23573" y="46369"/>
                  </a:lnTo>
                  <a:close/>
                </a:path>
                <a:path w="433704" h="337820">
                  <a:moveTo>
                    <a:pt x="411213" y="48044"/>
                  </a:moveTo>
                  <a:lnTo>
                    <a:pt x="410016" y="46369"/>
                  </a:lnTo>
                  <a:lnTo>
                    <a:pt x="409587" y="44361"/>
                  </a:lnTo>
                  <a:lnTo>
                    <a:pt x="411213" y="48044"/>
                  </a:lnTo>
                  <a:close/>
                </a:path>
                <a:path w="433704" h="337820">
                  <a:moveTo>
                    <a:pt x="430628" y="48044"/>
                  </a:moveTo>
                  <a:lnTo>
                    <a:pt x="411213" y="48044"/>
                  </a:lnTo>
                  <a:lnTo>
                    <a:pt x="409587" y="44361"/>
                  </a:lnTo>
                  <a:lnTo>
                    <a:pt x="429840" y="44361"/>
                  </a:lnTo>
                  <a:lnTo>
                    <a:pt x="430628" y="48044"/>
                  </a:lnTo>
                  <a:close/>
                </a:path>
                <a:path w="433704" h="337820">
                  <a:moveTo>
                    <a:pt x="23215" y="48044"/>
                  </a:moveTo>
                  <a:lnTo>
                    <a:pt x="22377" y="48044"/>
                  </a:lnTo>
                  <a:lnTo>
                    <a:pt x="23573" y="46369"/>
                  </a:lnTo>
                  <a:lnTo>
                    <a:pt x="23215" y="48044"/>
                  </a:lnTo>
                  <a:close/>
                </a:path>
                <a:path w="433704" h="337820">
                  <a:moveTo>
                    <a:pt x="413778" y="63963"/>
                  </a:moveTo>
                  <a:lnTo>
                    <a:pt x="410016" y="46369"/>
                  </a:lnTo>
                  <a:lnTo>
                    <a:pt x="411213" y="48044"/>
                  </a:lnTo>
                  <a:lnTo>
                    <a:pt x="430628" y="48044"/>
                  </a:lnTo>
                  <a:lnTo>
                    <a:pt x="433362" y="60820"/>
                  </a:lnTo>
                  <a:lnTo>
                    <a:pt x="433590" y="62903"/>
                  </a:lnTo>
                  <a:lnTo>
                    <a:pt x="413778" y="62903"/>
                  </a:lnTo>
                  <a:lnTo>
                    <a:pt x="413778" y="63963"/>
                  </a:lnTo>
                  <a:close/>
                </a:path>
                <a:path w="433704" h="337820">
                  <a:moveTo>
                    <a:pt x="19812" y="63963"/>
                  </a:moveTo>
                  <a:lnTo>
                    <a:pt x="19812" y="62903"/>
                  </a:lnTo>
                  <a:lnTo>
                    <a:pt x="20038" y="62903"/>
                  </a:lnTo>
                  <a:lnTo>
                    <a:pt x="19812" y="63963"/>
                  </a:lnTo>
                  <a:close/>
                </a:path>
                <a:path w="433704" h="337820">
                  <a:moveTo>
                    <a:pt x="433590" y="64973"/>
                  </a:moveTo>
                  <a:lnTo>
                    <a:pt x="413994" y="64973"/>
                  </a:lnTo>
                  <a:lnTo>
                    <a:pt x="413889" y="63963"/>
                  </a:lnTo>
                  <a:lnTo>
                    <a:pt x="413778" y="62903"/>
                  </a:lnTo>
                  <a:lnTo>
                    <a:pt x="433590" y="62903"/>
                  </a:lnTo>
                  <a:lnTo>
                    <a:pt x="433590" y="64973"/>
                  </a:lnTo>
                  <a:close/>
                </a:path>
                <a:path w="433704" h="337820">
                  <a:moveTo>
                    <a:pt x="19812" y="64973"/>
                  </a:moveTo>
                  <a:lnTo>
                    <a:pt x="19596" y="64973"/>
                  </a:lnTo>
                  <a:lnTo>
                    <a:pt x="19812" y="63963"/>
                  </a:lnTo>
                  <a:lnTo>
                    <a:pt x="19812" y="64973"/>
                  </a:lnTo>
                  <a:close/>
                </a:path>
                <a:path w="433704" h="337820">
                  <a:moveTo>
                    <a:pt x="413778" y="273780"/>
                  </a:moveTo>
                  <a:lnTo>
                    <a:pt x="413778" y="63963"/>
                  </a:lnTo>
                  <a:lnTo>
                    <a:pt x="413994" y="64973"/>
                  </a:lnTo>
                  <a:lnTo>
                    <a:pt x="433590" y="64973"/>
                  </a:lnTo>
                  <a:lnTo>
                    <a:pt x="433590" y="272770"/>
                  </a:lnTo>
                  <a:lnTo>
                    <a:pt x="413994" y="272770"/>
                  </a:lnTo>
                  <a:lnTo>
                    <a:pt x="413778" y="273780"/>
                  </a:lnTo>
                  <a:close/>
                </a:path>
                <a:path w="433704" h="337820">
                  <a:moveTo>
                    <a:pt x="19812" y="273780"/>
                  </a:moveTo>
                  <a:lnTo>
                    <a:pt x="19596" y="272770"/>
                  </a:lnTo>
                  <a:lnTo>
                    <a:pt x="19812" y="272770"/>
                  </a:lnTo>
                  <a:lnTo>
                    <a:pt x="19812" y="273780"/>
                  </a:lnTo>
                  <a:close/>
                </a:path>
                <a:path w="433704" h="337820">
                  <a:moveTo>
                    <a:pt x="433590" y="274840"/>
                  </a:moveTo>
                  <a:lnTo>
                    <a:pt x="413778" y="274840"/>
                  </a:lnTo>
                  <a:lnTo>
                    <a:pt x="413889" y="273780"/>
                  </a:lnTo>
                  <a:lnTo>
                    <a:pt x="413994" y="272770"/>
                  </a:lnTo>
                  <a:lnTo>
                    <a:pt x="433590" y="272770"/>
                  </a:lnTo>
                  <a:lnTo>
                    <a:pt x="433590" y="274840"/>
                  </a:lnTo>
                  <a:close/>
                </a:path>
                <a:path w="433704" h="337820">
                  <a:moveTo>
                    <a:pt x="20038" y="274840"/>
                  </a:moveTo>
                  <a:lnTo>
                    <a:pt x="19812" y="274840"/>
                  </a:lnTo>
                  <a:lnTo>
                    <a:pt x="19812" y="273780"/>
                  </a:lnTo>
                  <a:lnTo>
                    <a:pt x="20038" y="274840"/>
                  </a:lnTo>
                  <a:close/>
                </a:path>
                <a:path w="433704" h="337820">
                  <a:moveTo>
                    <a:pt x="410016" y="291374"/>
                  </a:moveTo>
                  <a:lnTo>
                    <a:pt x="413778" y="273780"/>
                  </a:lnTo>
                  <a:lnTo>
                    <a:pt x="413778" y="274840"/>
                  </a:lnTo>
                  <a:lnTo>
                    <a:pt x="433590" y="274840"/>
                  </a:lnTo>
                  <a:lnTo>
                    <a:pt x="433362" y="276910"/>
                  </a:lnTo>
                  <a:lnTo>
                    <a:pt x="430627" y="289699"/>
                  </a:lnTo>
                  <a:lnTo>
                    <a:pt x="411213" y="289699"/>
                  </a:lnTo>
                  <a:lnTo>
                    <a:pt x="410016" y="291374"/>
                  </a:lnTo>
                  <a:close/>
                </a:path>
                <a:path w="433704" h="337820">
                  <a:moveTo>
                    <a:pt x="24002" y="293382"/>
                  </a:moveTo>
                  <a:lnTo>
                    <a:pt x="22377" y="289699"/>
                  </a:lnTo>
                  <a:lnTo>
                    <a:pt x="23573" y="291374"/>
                  </a:lnTo>
                  <a:lnTo>
                    <a:pt x="24002" y="293382"/>
                  </a:lnTo>
                  <a:close/>
                </a:path>
                <a:path w="433704" h="337820">
                  <a:moveTo>
                    <a:pt x="23573" y="291374"/>
                  </a:moveTo>
                  <a:lnTo>
                    <a:pt x="22377" y="289699"/>
                  </a:lnTo>
                  <a:lnTo>
                    <a:pt x="23215" y="289699"/>
                  </a:lnTo>
                  <a:lnTo>
                    <a:pt x="23573" y="291374"/>
                  </a:lnTo>
                  <a:close/>
                </a:path>
                <a:path w="433704" h="337820">
                  <a:moveTo>
                    <a:pt x="409587" y="293382"/>
                  </a:moveTo>
                  <a:lnTo>
                    <a:pt x="410016" y="291374"/>
                  </a:lnTo>
                  <a:lnTo>
                    <a:pt x="411213" y="289699"/>
                  </a:lnTo>
                  <a:lnTo>
                    <a:pt x="409587" y="293382"/>
                  </a:lnTo>
                  <a:close/>
                </a:path>
                <a:path w="433704" h="337820">
                  <a:moveTo>
                    <a:pt x="429840" y="293382"/>
                  </a:moveTo>
                  <a:lnTo>
                    <a:pt x="409587" y="293382"/>
                  </a:lnTo>
                  <a:lnTo>
                    <a:pt x="411213" y="289699"/>
                  </a:lnTo>
                  <a:lnTo>
                    <a:pt x="430627" y="289699"/>
                  </a:lnTo>
                  <a:lnTo>
                    <a:pt x="429840" y="293382"/>
                  </a:lnTo>
                  <a:close/>
                </a:path>
                <a:path w="433704" h="337820">
                  <a:moveTo>
                    <a:pt x="25007" y="293382"/>
                  </a:moveTo>
                  <a:lnTo>
                    <a:pt x="24002" y="293382"/>
                  </a:lnTo>
                  <a:lnTo>
                    <a:pt x="23573" y="291374"/>
                  </a:lnTo>
                  <a:lnTo>
                    <a:pt x="25007" y="293382"/>
                  </a:lnTo>
                  <a:close/>
                </a:path>
                <a:path w="433704" h="337820">
                  <a:moveTo>
                    <a:pt x="400301" y="304978"/>
                  </a:moveTo>
                  <a:lnTo>
                    <a:pt x="410016" y="291374"/>
                  </a:lnTo>
                  <a:lnTo>
                    <a:pt x="409587" y="293382"/>
                  </a:lnTo>
                  <a:lnTo>
                    <a:pt x="429840" y="293382"/>
                  </a:lnTo>
                  <a:lnTo>
                    <a:pt x="428955" y="297522"/>
                  </a:lnTo>
                  <a:lnTo>
                    <a:pt x="428332" y="299453"/>
                  </a:lnTo>
                  <a:lnTo>
                    <a:pt x="427329" y="301205"/>
                  </a:lnTo>
                  <a:lnTo>
                    <a:pt x="425372" y="303949"/>
                  </a:lnTo>
                  <a:lnTo>
                    <a:pt x="401916" y="303949"/>
                  </a:lnTo>
                  <a:lnTo>
                    <a:pt x="400301" y="304978"/>
                  </a:lnTo>
                  <a:close/>
                </a:path>
                <a:path w="433704" h="337820">
                  <a:moveTo>
                    <a:pt x="34404" y="306539"/>
                  </a:moveTo>
                  <a:lnTo>
                    <a:pt x="31673" y="303949"/>
                  </a:lnTo>
                  <a:lnTo>
                    <a:pt x="33289" y="304978"/>
                  </a:lnTo>
                  <a:lnTo>
                    <a:pt x="34404" y="306539"/>
                  </a:lnTo>
                  <a:close/>
                </a:path>
                <a:path w="433704" h="337820">
                  <a:moveTo>
                    <a:pt x="33289" y="304978"/>
                  </a:moveTo>
                  <a:lnTo>
                    <a:pt x="31673" y="303949"/>
                  </a:lnTo>
                  <a:lnTo>
                    <a:pt x="32554" y="303949"/>
                  </a:lnTo>
                  <a:lnTo>
                    <a:pt x="33289" y="304978"/>
                  </a:lnTo>
                  <a:close/>
                </a:path>
                <a:path w="433704" h="337820">
                  <a:moveTo>
                    <a:pt x="399186" y="306539"/>
                  </a:moveTo>
                  <a:lnTo>
                    <a:pt x="400301" y="304978"/>
                  </a:lnTo>
                  <a:lnTo>
                    <a:pt x="401916" y="303949"/>
                  </a:lnTo>
                  <a:lnTo>
                    <a:pt x="399186" y="306539"/>
                  </a:lnTo>
                  <a:close/>
                </a:path>
                <a:path w="433704" h="337820">
                  <a:moveTo>
                    <a:pt x="423524" y="306539"/>
                  </a:moveTo>
                  <a:lnTo>
                    <a:pt x="399186" y="306539"/>
                  </a:lnTo>
                  <a:lnTo>
                    <a:pt x="401916" y="303949"/>
                  </a:lnTo>
                  <a:lnTo>
                    <a:pt x="425372" y="303949"/>
                  </a:lnTo>
                  <a:lnTo>
                    <a:pt x="423524" y="306539"/>
                  </a:lnTo>
                  <a:close/>
                </a:path>
                <a:path w="433704" h="337820">
                  <a:moveTo>
                    <a:pt x="35739" y="306539"/>
                  </a:moveTo>
                  <a:lnTo>
                    <a:pt x="34404" y="306539"/>
                  </a:lnTo>
                  <a:lnTo>
                    <a:pt x="33289" y="304978"/>
                  </a:lnTo>
                  <a:lnTo>
                    <a:pt x="35739" y="306539"/>
                  </a:lnTo>
                  <a:close/>
                </a:path>
                <a:path w="433704" h="337820">
                  <a:moveTo>
                    <a:pt x="385688" y="314289"/>
                  </a:moveTo>
                  <a:lnTo>
                    <a:pt x="400301" y="304978"/>
                  </a:lnTo>
                  <a:lnTo>
                    <a:pt x="399186" y="306539"/>
                  </a:lnTo>
                  <a:lnTo>
                    <a:pt x="423524" y="306539"/>
                  </a:lnTo>
                  <a:lnTo>
                    <a:pt x="418250" y="313931"/>
                  </a:lnTo>
                  <a:lnTo>
                    <a:pt x="387565" y="313931"/>
                  </a:lnTo>
                  <a:lnTo>
                    <a:pt x="385688" y="314289"/>
                  </a:lnTo>
                  <a:close/>
                </a:path>
                <a:path w="433704" h="337820">
                  <a:moveTo>
                    <a:pt x="49491" y="315302"/>
                  </a:moveTo>
                  <a:lnTo>
                    <a:pt x="46024" y="313931"/>
                  </a:lnTo>
                  <a:lnTo>
                    <a:pt x="47902" y="314289"/>
                  </a:lnTo>
                  <a:lnTo>
                    <a:pt x="49491" y="315302"/>
                  </a:lnTo>
                  <a:close/>
                </a:path>
                <a:path w="433704" h="337820">
                  <a:moveTo>
                    <a:pt x="47902" y="314289"/>
                  </a:moveTo>
                  <a:lnTo>
                    <a:pt x="46024" y="313931"/>
                  </a:lnTo>
                  <a:lnTo>
                    <a:pt x="47339" y="313931"/>
                  </a:lnTo>
                  <a:lnTo>
                    <a:pt x="47902" y="314289"/>
                  </a:lnTo>
                  <a:close/>
                </a:path>
                <a:path w="433704" h="337820">
                  <a:moveTo>
                    <a:pt x="384098" y="315302"/>
                  </a:moveTo>
                  <a:lnTo>
                    <a:pt x="385688" y="314289"/>
                  </a:lnTo>
                  <a:lnTo>
                    <a:pt x="387565" y="313931"/>
                  </a:lnTo>
                  <a:lnTo>
                    <a:pt x="384098" y="315302"/>
                  </a:lnTo>
                  <a:close/>
                </a:path>
                <a:path w="433704" h="337820">
                  <a:moveTo>
                    <a:pt x="417272" y="315302"/>
                  </a:moveTo>
                  <a:lnTo>
                    <a:pt x="384098" y="315302"/>
                  </a:lnTo>
                  <a:lnTo>
                    <a:pt x="387565" y="313931"/>
                  </a:lnTo>
                  <a:lnTo>
                    <a:pt x="418250" y="313931"/>
                  </a:lnTo>
                  <a:lnTo>
                    <a:pt x="417272" y="315302"/>
                  </a:lnTo>
                  <a:close/>
                </a:path>
                <a:path w="433704" h="337820">
                  <a:moveTo>
                    <a:pt x="53204" y="315302"/>
                  </a:moveTo>
                  <a:lnTo>
                    <a:pt x="49491" y="315302"/>
                  </a:lnTo>
                  <a:lnTo>
                    <a:pt x="47902" y="314289"/>
                  </a:lnTo>
                  <a:lnTo>
                    <a:pt x="53204" y="315302"/>
                  </a:lnTo>
                  <a:close/>
                </a:path>
                <a:path w="433704" h="337820">
                  <a:moveTo>
                    <a:pt x="366293" y="318046"/>
                  </a:moveTo>
                  <a:lnTo>
                    <a:pt x="366025" y="318046"/>
                  </a:lnTo>
                  <a:lnTo>
                    <a:pt x="385688" y="314289"/>
                  </a:lnTo>
                  <a:lnTo>
                    <a:pt x="384098" y="315302"/>
                  </a:lnTo>
                  <a:lnTo>
                    <a:pt x="417272" y="315302"/>
                  </a:lnTo>
                  <a:lnTo>
                    <a:pt x="415406" y="317919"/>
                  </a:lnTo>
                  <a:lnTo>
                    <a:pt x="367626" y="317919"/>
                  </a:lnTo>
                  <a:lnTo>
                    <a:pt x="366293" y="318046"/>
                  </a:lnTo>
                  <a:close/>
                </a:path>
                <a:path w="433704" h="337820">
                  <a:moveTo>
                    <a:pt x="67564" y="318046"/>
                  </a:moveTo>
                  <a:lnTo>
                    <a:pt x="67297" y="318046"/>
                  </a:lnTo>
                  <a:lnTo>
                    <a:pt x="65963" y="317919"/>
                  </a:lnTo>
                  <a:lnTo>
                    <a:pt x="66899" y="317919"/>
                  </a:lnTo>
                  <a:lnTo>
                    <a:pt x="67564" y="318046"/>
                  </a:lnTo>
                  <a:close/>
                </a:path>
                <a:path w="433704" h="337820">
                  <a:moveTo>
                    <a:pt x="366025" y="318046"/>
                  </a:moveTo>
                  <a:lnTo>
                    <a:pt x="67564" y="318046"/>
                  </a:lnTo>
                  <a:lnTo>
                    <a:pt x="66899" y="317919"/>
                  </a:lnTo>
                  <a:lnTo>
                    <a:pt x="366690" y="317919"/>
                  </a:lnTo>
                  <a:lnTo>
                    <a:pt x="366025" y="318046"/>
                  </a:lnTo>
                  <a:close/>
                </a:path>
                <a:path w="433704" h="337820">
                  <a:moveTo>
                    <a:pt x="415315" y="318046"/>
                  </a:moveTo>
                  <a:lnTo>
                    <a:pt x="366293" y="318046"/>
                  </a:lnTo>
                  <a:lnTo>
                    <a:pt x="367626" y="317919"/>
                  </a:lnTo>
                  <a:lnTo>
                    <a:pt x="415406" y="317919"/>
                  </a:lnTo>
                  <a:lnTo>
                    <a:pt x="415315" y="318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34548" y="5414645"/>
            <a:ext cx="240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Tahoma"/>
                <a:cs typeface="Tahoma"/>
              </a:rPr>
              <a:t>US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36973" y="5359653"/>
            <a:ext cx="1229360" cy="337820"/>
            <a:chOff x="4536973" y="5359653"/>
            <a:chExt cx="1229360" cy="337820"/>
          </a:xfrm>
        </p:grpSpPr>
        <p:sp>
          <p:nvSpPr>
            <p:cNvPr id="27" name="object 27"/>
            <p:cNvSpPr/>
            <p:nvPr/>
          </p:nvSpPr>
          <p:spPr>
            <a:xfrm>
              <a:off x="4546879" y="5369559"/>
              <a:ext cx="1209675" cy="318135"/>
            </a:xfrm>
            <a:custGeom>
              <a:avLst/>
              <a:gdLst/>
              <a:ahLst/>
              <a:cxnLst/>
              <a:rect l="l" t="t" r="r" b="b"/>
              <a:pathLst>
                <a:path w="1209675" h="318135">
                  <a:moveTo>
                    <a:pt x="1153223" y="317919"/>
                  </a:moveTo>
                  <a:lnTo>
                    <a:pt x="56057" y="317919"/>
                  </a:lnTo>
                  <a:lnTo>
                    <a:pt x="34251" y="313740"/>
                  </a:lnTo>
                  <a:lnTo>
                    <a:pt x="16433" y="302387"/>
                  </a:lnTo>
                  <a:lnTo>
                    <a:pt x="4406" y="285534"/>
                  </a:lnTo>
                  <a:lnTo>
                    <a:pt x="0" y="264922"/>
                  </a:lnTo>
                  <a:lnTo>
                    <a:pt x="0" y="52984"/>
                  </a:lnTo>
                  <a:lnTo>
                    <a:pt x="4406" y="32372"/>
                  </a:lnTo>
                  <a:lnTo>
                    <a:pt x="16433" y="15532"/>
                  </a:lnTo>
                  <a:lnTo>
                    <a:pt x="34251" y="4165"/>
                  </a:lnTo>
                  <a:lnTo>
                    <a:pt x="56057" y="0"/>
                  </a:lnTo>
                  <a:lnTo>
                    <a:pt x="1153223" y="0"/>
                  </a:lnTo>
                  <a:lnTo>
                    <a:pt x="1175016" y="4165"/>
                  </a:lnTo>
                  <a:lnTo>
                    <a:pt x="1192847" y="15532"/>
                  </a:lnTo>
                  <a:lnTo>
                    <a:pt x="1204861" y="32372"/>
                  </a:lnTo>
                  <a:lnTo>
                    <a:pt x="1209281" y="52984"/>
                  </a:lnTo>
                  <a:lnTo>
                    <a:pt x="1209281" y="264922"/>
                  </a:lnTo>
                  <a:lnTo>
                    <a:pt x="1204861" y="285534"/>
                  </a:lnTo>
                  <a:lnTo>
                    <a:pt x="1192847" y="302387"/>
                  </a:lnTo>
                  <a:lnTo>
                    <a:pt x="1175016" y="313740"/>
                  </a:lnTo>
                  <a:lnTo>
                    <a:pt x="1153223" y="317919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36973" y="5359653"/>
              <a:ext cx="1229360" cy="337820"/>
            </a:xfrm>
            <a:custGeom>
              <a:avLst/>
              <a:gdLst/>
              <a:ahLst/>
              <a:cxnLst/>
              <a:rect l="l" t="t" r="r" b="b"/>
              <a:pathLst>
                <a:path w="1229360" h="337820">
                  <a:moveTo>
                    <a:pt x="1163129" y="337731"/>
                  </a:moveTo>
                  <a:lnTo>
                    <a:pt x="65963" y="337731"/>
                  </a:lnTo>
                  <a:lnTo>
                    <a:pt x="64096" y="337553"/>
                  </a:lnTo>
                  <a:lnTo>
                    <a:pt x="21005" y="320636"/>
                  </a:lnTo>
                  <a:lnTo>
                    <a:pt x="215" y="276910"/>
                  </a:lnTo>
                  <a:lnTo>
                    <a:pt x="0" y="274828"/>
                  </a:lnTo>
                  <a:lnTo>
                    <a:pt x="0" y="62890"/>
                  </a:lnTo>
                  <a:lnTo>
                    <a:pt x="18319" y="19634"/>
                  </a:lnTo>
                  <a:lnTo>
                    <a:pt x="64096" y="177"/>
                  </a:lnTo>
                  <a:lnTo>
                    <a:pt x="65963" y="0"/>
                  </a:lnTo>
                  <a:lnTo>
                    <a:pt x="1163129" y="0"/>
                  </a:lnTo>
                  <a:lnTo>
                    <a:pt x="1208074" y="17081"/>
                  </a:lnTo>
                  <a:lnTo>
                    <a:pt x="1210773" y="19634"/>
                  </a:lnTo>
                  <a:lnTo>
                    <a:pt x="67817" y="19634"/>
                  </a:lnTo>
                  <a:lnTo>
                    <a:pt x="53192" y="22428"/>
                  </a:lnTo>
                  <a:lnTo>
                    <a:pt x="49479" y="22428"/>
                  </a:lnTo>
                  <a:lnTo>
                    <a:pt x="46012" y="23799"/>
                  </a:lnTo>
                  <a:lnTo>
                    <a:pt x="47329" y="23799"/>
                  </a:lnTo>
                  <a:lnTo>
                    <a:pt x="35742" y="31191"/>
                  </a:lnTo>
                  <a:lnTo>
                    <a:pt x="34391" y="31191"/>
                  </a:lnTo>
                  <a:lnTo>
                    <a:pt x="31661" y="33794"/>
                  </a:lnTo>
                  <a:lnTo>
                    <a:pt x="32534" y="33794"/>
                  </a:lnTo>
                  <a:lnTo>
                    <a:pt x="25004" y="44348"/>
                  </a:lnTo>
                  <a:lnTo>
                    <a:pt x="24002" y="44348"/>
                  </a:lnTo>
                  <a:lnTo>
                    <a:pt x="22377" y="48031"/>
                  </a:lnTo>
                  <a:lnTo>
                    <a:pt x="23213" y="48031"/>
                  </a:lnTo>
                  <a:lnTo>
                    <a:pt x="20027" y="62890"/>
                  </a:lnTo>
                  <a:lnTo>
                    <a:pt x="19812" y="62890"/>
                  </a:lnTo>
                  <a:lnTo>
                    <a:pt x="19812" y="274828"/>
                  </a:lnTo>
                  <a:lnTo>
                    <a:pt x="20027" y="274828"/>
                  </a:lnTo>
                  <a:lnTo>
                    <a:pt x="23213" y="289687"/>
                  </a:lnTo>
                  <a:lnTo>
                    <a:pt x="22377" y="289687"/>
                  </a:lnTo>
                  <a:lnTo>
                    <a:pt x="24002" y="293370"/>
                  </a:lnTo>
                  <a:lnTo>
                    <a:pt x="25004" y="293370"/>
                  </a:lnTo>
                  <a:lnTo>
                    <a:pt x="32543" y="303936"/>
                  </a:lnTo>
                  <a:lnTo>
                    <a:pt x="31661" y="303936"/>
                  </a:lnTo>
                  <a:lnTo>
                    <a:pt x="34391" y="306527"/>
                  </a:lnTo>
                  <a:lnTo>
                    <a:pt x="35722" y="306527"/>
                  </a:lnTo>
                  <a:lnTo>
                    <a:pt x="47309" y="313918"/>
                  </a:lnTo>
                  <a:lnTo>
                    <a:pt x="46012" y="313918"/>
                  </a:lnTo>
                  <a:lnTo>
                    <a:pt x="49479" y="315302"/>
                  </a:lnTo>
                  <a:lnTo>
                    <a:pt x="53236" y="315302"/>
                  </a:lnTo>
                  <a:lnTo>
                    <a:pt x="66890" y="317919"/>
                  </a:lnTo>
                  <a:lnTo>
                    <a:pt x="1210929" y="317919"/>
                  </a:lnTo>
                  <a:lnTo>
                    <a:pt x="1209573" y="319468"/>
                  </a:lnTo>
                  <a:lnTo>
                    <a:pt x="1164983" y="337553"/>
                  </a:lnTo>
                  <a:lnTo>
                    <a:pt x="1163129" y="337731"/>
                  </a:lnTo>
                  <a:close/>
                </a:path>
                <a:path w="1229360" h="337820">
                  <a:moveTo>
                    <a:pt x="1181188" y="23440"/>
                  </a:moveTo>
                  <a:lnTo>
                    <a:pt x="1161262" y="19634"/>
                  </a:lnTo>
                  <a:lnTo>
                    <a:pt x="1210781" y="19634"/>
                  </a:lnTo>
                  <a:lnTo>
                    <a:pt x="1212775" y="22428"/>
                  </a:lnTo>
                  <a:lnTo>
                    <a:pt x="1179601" y="22428"/>
                  </a:lnTo>
                  <a:lnTo>
                    <a:pt x="1181188" y="23440"/>
                  </a:lnTo>
                  <a:close/>
                </a:path>
                <a:path w="1229360" h="337820">
                  <a:moveTo>
                    <a:pt x="46012" y="23799"/>
                  </a:moveTo>
                  <a:lnTo>
                    <a:pt x="49479" y="22428"/>
                  </a:lnTo>
                  <a:lnTo>
                    <a:pt x="47892" y="23440"/>
                  </a:lnTo>
                  <a:lnTo>
                    <a:pt x="46012" y="23799"/>
                  </a:lnTo>
                  <a:close/>
                </a:path>
                <a:path w="1229360" h="337820">
                  <a:moveTo>
                    <a:pt x="47892" y="23440"/>
                  </a:moveTo>
                  <a:lnTo>
                    <a:pt x="49479" y="22428"/>
                  </a:lnTo>
                  <a:lnTo>
                    <a:pt x="53192" y="22428"/>
                  </a:lnTo>
                  <a:lnTo>
                    <a:pt x="47892" y="23440"/>
                  </a:lnTo>
                  <a:close/>
                </a:path>
                <a:path w="1229360" h="337820">
                  <a:moveTo>
                    <a:pt x="1183068" y="23799"/>
                  </a:moveTo>
                  <a:lnTo>
                    <a:pt x="1181188" y="23440"/>
                  </a:lnTo>
                  <a:lnTo>
                    <a:pt x="1179601" y="22428"/>
                  </a:lnTo>
                  <a:lnTo>
                    <a:pt x="1183068" y="23799"/>
                  </a:lnTo>
                  <a:close/>
                </a:path>
                <a:path w="1229360" h="337820">
                  <a:moveTo>
                    <a:pt x="1213753" y="23799"/>
                  </a:moveTo>
                  <a:lnTo>
                    <a:pt x="1183068" y="23799"/>
                  </a:lnTo>
                  <a:lnTo>
                    <a:pt x="1179601" y="22428"/>
                  </a:lnTo>
                  <a:lnTo>
                    <a:pt x="1212775" y="22428"/>
                  </a:lnTo>
                  <a:lnTo>
                    <a:pt x="1213753" y="23799"/>
                  </a:lnTo>
                  <a:close/>
                </a:path>
                <a:path w="1229360" h="337820">
                  <a:moveTo>
                    <a:pt x="47329" y="23799"/>
                  </a:moveTo>
                  <a:lnTo>
                    <a:pt x="46012" y="23799"/>
                  </a:lnTo>
                  <a:lnTo>
                    <a:pt x="47892" y="23440"/>
                  </a:lnTo>
                  <a:lnTo>
                    <a:pt x="47329" y="23799"/>
                  </a:lnTo>
                  <a:close/>
                </a:path>
                <a:path w="1229360" h="337820">
                  <a:moveTo>
                    <a:pt x="1195818" y="32772"/>
                  </a:moveTo>
                  <a:lnTo>
                    <a:pt x="1181188" y="23440"/>
                  </a:lnTo>
                  <a:lnTo>
                    <a:pt x="1183068" y="23799"/>
                  </a:lnTo>
                  <a:lnTo>
                    <a:pt x="1213753" y="23799"/>
                  </a:lnTo>
                  <a:lnTo>
                    <a:pt x="1219026" y="31191"/>
                  </a:lnTo>
                  <a:lnTo>
                    <a:pt x="1194689" y="31191"/>
                  </a:lnTo>
                  <a:lnTo>
                    <a:pt x="1195818" y="32772"/>
                  </a:lnTo>
                  <a:close/>
                </a:path>
                <a:path w="1229360" h="337820">
                  <a:moveTo>
                    <a:pt x="31661" y="33794"/>
                  </a:moveTo>
                  <a:lnTo>
                    <a:pt x="34391" y="31191"/>
                  </a:lnTo>
                  <a:lnTo>
                    <a:pt x="33263" y="32772"/>
                  </a:lnTo>
                  <a:lnTo>
                    <a:pt x="31661" y="33794"/>
                  </a:lnTo>
                  <a:close/>
                </a:path>
                <a:path w="1229360" h="337820">
                  <a:moveTo>
                    <a:pt x="33263" y="32772"/>
                  </a:moveTo>
                  <a:lnTo>
                    <a:pt x="34391" y="31191"/>
                  </a:lnTo>
                  <a:lnTo>
                    <a:pt x="35742" y="31191"/>
                  </a:lnTo>
                  <a:lnTo>
                    <a:pt x="33263" y="32772"/>
                  </a:lnTo>
                  <a:close/>
                </a:path>
                <a:path w="1229360" h="337820">
                  <a:moveTo>
                    <a:pt x="1197419" y="33794"/>
                  </a:moveTo>
                  <a:lnTo>
                    <a:pt x="1195818" y="32772"/>
                  </a:lnTo>
                  <a:lnTo>
                    <a:pt x="1194689" y="31191"/>
                  </a:lnTo>
                  <a:lnTo>
                    <a:pt x="1197419" y="33794"/>
                  </a:lnTo>
                  <a:close/>
                </a:path>
                <a:path w="1229360" h="337820">
                  <a:moveTo>
                    <a:pt x="1220884" y="33794"/>
                  </a:moveTo>
                  <a:lnTo>
                    <a:pt x="1197419" y="33794"/>
                  </a:lnTo>
                  <a:lnTo>
                    <a:pt x="1194689" y="31191"/>
                  </a:lnTo>
                  <a:lnTo>
                    <a:pt x="1219026" y="31191"/>
                  </a:lnTo>
                  <a:lnTo>
                    <a:pt x="1220884" y="33794"/>
                  </a:lnTo>
                  <a:close/>
                </a:path>
                <a:path w="1229360" h="337820">
                  <a:moveTo>
                    <a:pt x="32534" y="33794"/>
                  </a:moveTo>
                  <a:lnTo>
                    <a:pt x="31661" y="33794"/>
                  </a:lnTo>
                  <a:lnTo>
                    <a:pt x="33263" y="32772"/>
                  </a:lnTo>
                  <a:lnTo>
                    <a:pt x="32534" y="33794"/>
                  </a:lnTo>
                  <a:close/>
                </a:path>
                <a:path w="1229360" h="337820">
                  <a:moveTo>
                    <a:pt x="1205519" y="46356"/>
                  </a:moveTo>
                  <a:lnTo>
                    <a:pt x="1195818" y="32772"/>
                  </a:lnTo>
                  <a:lnTo>
                    <a:pt x="1197419" y="33794"/>
                  </a:lnTo>
                  <a:lnTo>
                    <a:pt x="1220884" y="33794"/>
                  </a:lnTo>
                  <a:lnTo>
                    <a:pt x="1222832" y="36525"/>
                  </a:lnTo>
                  <a:lnTo>
                    <a:pt x="1223835" y="38277"/>
                  </a:lnTo>
                  <a:lnTo>
                    <a:pt x="1224457" y="40208"/>
                  </a:lnTo>
                  <a:lnTo>
                    <a:pt x="1225342" y="44348"/>
                  </a:lnTo>
                  <a:lnTo>
                    <a:pt x="1205090" y="44348"/>
                  </a:lnTo>
                  <a:lnTo>
                    <a:pt x="1205519" y="46356"/>
                  </a:lnTo>
                  <a:close/>
                </a:path>
                <a:path w="1229360" h="337820">
                  <a:moveTo>
                    <a:pt x="22377" y="48031"/>
                  </a:moveTo>
                  <a:lnTo>
                    <a:pt x="24002" y="44348"/>
                  </a:lnTo>
                  <a:lnTo>
                    <a:pt x="23572" y="46356"/>
                  </a:lnTo>
                  <a:lnTo>
                    <a:pt x="22377" y="48031"/>
                  </a:lnTo>
                  <a:close/>
                </a:path>
                <a:path w="1229360" h="337820">
                  <a:moveTo>
                    <a:pt x="23572" y="46356"/>
                  </a:moveTo>
                  <a:lnTo>
                    <a:pt x="24002" y="44348"/>
                  </a:lnTo>
                  <a:lnTo>
                    <a:pt x="25004" y="44348"/>
                  </a:lnTo>
                  <a:lnTo>
                    <a:pt x="23572" y="46356"/>
                  </a:lnTo>
                  <a:close/>
                </a:path>
                <a:path w="1229360" h="337820">
                  <a:moveTo>
                    <a:pt x="1206715" y="48031"/>
                  </a:moveTo>
                  <a:lnTo>
                    <a:pt x="1205519" y="46356"/>
                  </a:lnTo>
                  <a:lnTo>
                    <a:pt x="1205090" y="44348"/>
                  </a:lnTo>
                  <a:lnTo>
                    <a:pt x="1206715" y="48031"/>
                  </a:lnTo>
                  <a:close/>
                </a:path>
                <a:path w="1229360" h="337820">
                  <a:moveTo>
                    <a:pt x="1226130" y="48031"/>
                  </a:moveTo>
                  <a:lnTo>
                    <a:pt x="1206715" y="48031"/>
                  </a:lnTo>
                  <a:lnTo>
                    <a:pt x="1205090" y="44348"/>
                  </a:lnTo>
                  <a:lnTo>
                    <a:pt x="1225342" y="44348"/>
                  </a:lnTo>
                  <a:lnTo>
                    <a:pt x="1226130" y="48031"/>
                  </a:lnTo>
                  <a:close/>
                </a:path>
                <a:path w="1229360" h="337820">
                  <a:moveTo>
                    <a:pt x="23213" y="48031"/>
                  </a:moveTo>
                  <a:lnTo>
                    <a:pt x="22377" y="48031"/>
                  </a:lnTo>
                  <a:lnTo>
                    <a:pt x="23572" y="46356"/>
                  </a:lnTo>
                  <a:lnTo>
                    <a:pt x="23213" y="48031"/>
                  </a:lnTo>
                  <a:close/>
                </a:path>
                <a:path w="1229360" h="337820">
                  <a:moveTo>
                    <a:pt x="1229093" y="64960"/>
                  </a:moveTo>
                  <a:lnTo>
                    <a:pt x="1209497" y="64960"/>
                  </a:lnTo>
                  <a:lnTo>
                    <a:pt x="1209386" y="63894"/>
                  </a:lnTo>
                  <a:lnTo>
                    <a:pt x="1209281" y="62890"/>
                  </a:lnTo>
                  <a:lnTo>
                    <a:pt x="1209054" y="62890"/>
                  </a:lnTo>
                  <a:lnTo>
                    <a:pt x="1205519" y="46356"/>
                  </a:lnTo>
                  <a:lnTo>
                    <a:pt x="1206715" y="48031"/>
                  </a:lnTo>
                  <a:lnTo>
                    <a:pt x="1226130" y="48031"/>
                  </a:lnTo>
                  <a:lnTo>
                    <a:pt x="1228864" y="60820"/>
                  </a:lnTo>
                  <a:lnTo>
                    <a:pt x="1229093" y="62890"/>
                  </a:lnTo>
                  <a:lnTo>
                    <a:pt x="1209281" y="62890"/>
                  </a:lnTo>
                  <a:lnTo>
                    <a:pt x="1209281" y="63894"/>
                  </a:lnTo>
                  <a:lnTo>
                    <a:pt x="1229093" y="63894"/>
                  </a:lnTo>
                  <a:lnTo>
                    <a:pt x="1229093" y="64960"/>
                  </a:lnTo>
                  <a:close/>
                </a:path>
                <a:path w="1229360" h="337820">
                  <a:moveTo>
                    <a:pt x="19812" y="63894"/>
                  </a:moveTo>
                  <a:lnTo>
                    <a:pt x="19812" y="62890"/>
                  </a:lnTo>
                  <a:lnTo>
                    <a:pt x="20027" y="62890"/>
                  </a:lnTo>
                  <a:lnTo>
                    <a:pt x="19812" y="63894"/>
                  </a:lnTo>
                  <a:close/>
                </a:path>
                <a:path w="1229360" h="337820">
                  <a:moveTo>
                    <a:pt x="19812" y="64960"/>
                  </a:moveTo>
                  <a:lnTo>
                    <a:pt x="19583" y="64960"/>
                  </a:lnTo>
                  <a:lnTo>
                    <a:pt x="19812" y="63894"/>
                  </a:lnTo>
                  <a:lnTo>
                    <a:pt x="19812" y="64960"/>
                  </a:lnTo>
                  <a:close/>
                </a:path>
                <a:path w="1229360" h="337820">
                  <a:moveTo>
                    <a:pt x="1209281" y="273767"/>
                  </a:moveTo>
                  <a:lnTo>
                    <a:pt x="1209281" y="63894"/>
                  </a:lnTo>
                  <a:lnTo>
                    <a:pt x="1209497" y="64960"/>
                  </a:lnTo>
                  <a:lnTo>
                    <a:pt x="1229093" y="64960"/>
                  </a:lnTo>
                  <a:lnTo>
                    <a:pt x="1229093" y="272757"/>
                  </a:lnTo>
                  <a:lnTo>
                    <a:pt x="1209497" y="272757"/>
                  </a:lnTo>
                  <a:lnTo>
                    <a:pt x="1209281" y="273767"/>
                  </a:lnTo>
                  <a:close/>
                </a:path>
                <a:path w="1229360" h="337820">
                  <a:moveTo>
                    <a:pt x="19812" y="273767"/>
                  </a:moveTo>
                  <a:lnTo>
                    <a:pt x="19583" y="272757"/>
                  </a:lnTo>
                  <a:lnTo>
                    <a:pt x="19812" y="272757"/>
                  </a:lnTo>
                  <a:lnTo>
                    <a:pt x="19812" y="273767"/>
                  </a:lnTo>
                  <a:close/>
                </a:path>
                <a:path w="1229360" h="337820">
                  <a:moveTo>
                    <a:pt x="1229093" y="274828"/>
                  </a:moveTo>
                  <a:lnTo>
                    <a:pt x="1209281" y="274828"/>
                  </a:lnTo>
                  <a:lnTo>
                    <a:pt x="1209391" y="273767"/>
                  </a:lnTo>
                  <a:lnTo>
                    <a:pt x="1209497" y="272757"/>
                  </a:lnTo>
                  <a:lnTo>
                    <a:pt x="1229093" y="272757"/>
                  </a:lnTo>
                  <a:lnTo>
                    <a:pt x="1229093" y="274828"/>
                  </a:lnTo>
                  <a:close/>
                </a:path>
                <a:path w="1229360" h="337820">
                  <a:moveTo>
                    <a:pt x="20027" y="274828"/>
                  </a:moveTo>
                  <a:lnTo>
                    <a:pt x="19812" y="274828"/>
                  </a:lnTo>
                  <a:lnTo>
                    <a:pt x="19812" y="273767"/>
                  </a:lnTo>
                  <a:lnTo>
                    <a:pt x="20027" y="274828"/>
                  </a:lnTo>
                  <a:close/>
                </a:path>
                <a:path w="1229360" h="337820">
                  <a:moveTo>
                    <a:pt x="1205519" y="291362"/>
                  </a:moveTo>
                  <a:lnTo>
                    <a:pt x="1209281" y="273767"/>
                  </a:lnTo>
                  <a:lnTo>
                    <a:pt x="1209281" y="274828"/>
                  </a:lnTo>
                  <a:lnTo>
                    <a:pt x="1229093" y="274828"/>
                  </a:lnTo>
                  <a:lnTo>
                    <a:pt x="1228864" y="276910"/>
                  </a:lnTo>
                  <a:lnTo>
                    <a:pt x="1226131" y="289687"/>
                  </a:lnTo>
                  <a:lnTo>
                    <a:pt x="1206715" y="289687"/>
                  </a:lnTo>
                  <a:lnTo>
                    <a:pt x="1205519" y="291362"/>
                  </a:lnTo>
                  <a:close/>
                </a:path>
                <a:path w="1229360" h="337820">
                  <a:moveTo>
                    <a:pt x="24002" y="293370"/>
                  </a:moveTo>
                  <a:lnTo>
                    <a:pt x="22377" y="289687"/>
                  </a:lnTo>
                  <a:lnTo>
                    <a:pt x="23572" y="291362"/>
                  </a:lnTo>
                  <a:lnTo>
                    <a:pt x="24002" y="293370"/>
                  </a:lnTo>
                  <a:close/>
                </a:path>
                <a:path w="1229360" h="337820">
                  <a:moveTo>
                    <a:pt x="23572" y="291362"/>
                  </a:moveTo>
                  <a:lnTo>
                    <a:pt x="22377" y="289687"/>
                  </a:lnTo>
                  <a:lnTo>
                    <a:pt x="23213" y="289687"/>
                  </a:lnTo>
                  <a:lnTo>
                    <a:pt x="23572" y="291362"/>
                  </a:lnTo>
                  <a:close/>
                </a:path>
                <a:path w="1229360" h="337820">
                  <a:moveTo>
                    <a:pt x="1205090" y="293370"/>
                  </a:moveTo>
                  <a:lnTo>
                    <a:pt x="1205519" y="291362"/>
                  </a:lnTo>
                  <a:lnTo>
                    <a:pt x="1206715" y="289687"/>
                  </a:lnTo>
                  <a:lnTo>
                    <a:pt x="1205090" y="293370"/>
                  </a:lnTo>
                  <a:close/>
                </a:path>
                <a:path w="1229360" h="337820">
                  <a:moveTo>
                    <a:pt x="1225343" y="293370"/>
                  </a:moveTo>
                  <a:lnTo>
                    <a:pt x="1205090" y="293370"/>
                  </a:lnTo>
                  <a:lnTo>
                    <a:pt x="1206715" y="289687"/>
                  </a:lnTo>
                  <a:lnTo>
                    <a:pt x="1226131" y="289687"/>
                  </a:lnTo>
                  <a:lnTo>
                    <a:pt x="1225343" y="293370"/>
                  </a:lnTo>
                  <a:close/>
                </a:path>
                <a:path w="1229360" h="337820">
                  <a:moveTo>
                    <a:pt x="25004" y="293370"/>
                  </a:moveTo>
                  <a:lnTo>
                    <a:pt x="24002" y="293370"/>
                  </a:lnTo>
                  <a:lnTo>
                    <a:pt x="23572" y="291362"/>
                  </a:lnTo>
                  <a:lnTo>
                    <a:pt x="25004" y="293370"/>
                  </a:lnTo>
                  <a:close/>
                </a:path>
                <a:path w="1229360" h="337820">
                  <a:moveTo>
                    <a:pt x="1195802" y="304967"/>
                  </a:moveTo>
                  <a:lnTo>
                    <a:pt x="1205519" y="291362"/>
                  </a:lnTo>
                  <a:lnTo>
                    <a:pt x="1205090" y="293370"/>
                  </a:lnTo>
                  <a:lnTo>
                    <a:pt x="1225343" y="293370"/>
                  </a:lnTo>
                  <a:lnTo>
                    <a:pt x="1224457" y="297510"/>
                  </a:lnTo>
                  <a:lnTo>
                    <a:pt x="1223835" y="299440"/>
                  </a:lnTo>
                  <a:lnTo>
                    <a:pt x="1222832" y="301193"/>
                  </a:lnTo>
                  <a:lnTo>
                    <a:pt x="1220876" y="303936"/>
                  </a:lnTo>
                  <a:lnTo>
                    <a:pt x="1197419" y="303936"/>
                  </a:lnTo>
                  <a:lnTo>
                    <a:pt x="1195802" y="304967"/>
                  </a:lnTo>
                  <a:close/>
                </a:path>
                <a:path w="1229360" h="337820">
                  <a:moveTo>
                    <a:pt x="34391" y="306527"/>
                  </a:moveTo>
                  <a:lnTo>
                    <a:pt x="31661" y="303936"/>
                  </a:lnTo>
                  <a:lnTo>
                    <a:pt x="33277" y="304967"/>
                  </a:lnTo>
                  <a:lnTo>
                    <a:pt x="34391" y="306527"/>
                  </a:lnTo>
                  <a:close/>
                </a:path>
                <a:path w="1229360" h="337820">
                  <a:moveTo>
                    <a:pt x="33279" y="304967"/>
                  </a:moveTo>
                  <a:lnTo>
                    <a:pt x="31661" y="303936"/>
                  </a:lnTo>
                  <a:lnTo>
                    <a:pt x="32543" y="303936"/>
                  </a:lnTo>
                  <a:lnTo>
                    <a:pt x="33279" y="304967"/>
                  </a:lnTo>
                  <a:close/>
                </a:path>
                <a:path w="1229360" h="337820">
                  <a:moveTo>
                    <a:pt x="1194689" y="306527"/>
                  </a:moveTo>
                  <a:lnTo>
                    <a:pt x="1195802" y="304967"/>
                  </a:lnTo>
                  <a:lnTo>
                    <a:pt x="1197419" y="303936"/>
                  </a:lnTo>
                  <a:lnTo>
                    <a:pt x="1194689" y="306527"/>
                  </a:lnTo>
                  <a:close/>
                </a:path>
                <a:path w="1229360" h="337820">
                  <a:moveTo>
                    <a:pt x="1219029" y="306527"/>
                  </a:moveTo>
                  <a:lnTo>
                    <a:pt x="1194689" y="306527"/>
                  </a:lnTo>
                  <a:lnTo>
                    <a:pt x="1197419" y="303936"/>
                  </a:lnTo>
                  <a:lnTo>
                    <a:pt x="1220876" y="303936"/>
                  </a:lnTo>
                  <a:lnTo>
                    <a:pt x="1219029" y="306527"/>
                  </a:lnTo>
                  <a:close/>
                </a:path>
                <a:path w="1229360" h="337820">
                  <a:moveTo>
                    <a:pt x="35722" y="306527"/>
                  </a:moveTo>
                  <a:lnTo>
                    <a:pt x="34391" y="306527"/>
                  </a:lnTo>
                  <a:lnTo>
                    <a:pt x="33279" y="304967"/>
                  </a:lnTo>
                  <a:lnTo>
                    <a:pt x="35722" y="306527"/>
                  </a:lnTo>
                  <a:close/>
                </a:path>
                <a:path w="1229360" h="337820">
                  <a:moveTo>
                    <a:pt x="1181214" y="314273"/>
                  </a:moveTo>
                  <a:lnTo>
                    <a:pt x="1195802" y="304967"/>
                  </a:lnTo>
                  <a:lnTo>
                    <a:pt x="1194689" y="306527"/>
                  </a:lnTo>
                  <a:lnTo>
                    <a:pt x="1219029" y="306527"/>
                  </a:lnTo>
                  <a:lnTo>
                    <a:pt x="1213760" y="313918"/>
                  </a:lnTo>
                  <a:lnTo>
                    <a:pt x="1183068" y="313918"/>
                  </a:lnTo>
                  <a:lnTo>
                    <a:pt x="1181214" y="314273"/>
                  </a:lnTo>
                  <a:close/>
                </a:path>
                <a:path w="1229360" h="337820">
                  <a:moveTo>
                    <a:pt x="49479" y="315302"/>
                  </a:moveTo>
                  <a:lnTo>
                    <a:pt x="46012" y="313918"/>
                  </a:lnTo>
                  <a:lnTo>
                    <a:pt x="47866" y="314273"/>
                  </a:lnTo>
                  <a:lnTo>
                    <a:pt x="49479" y="315302"/>
                  </a:lnTo>
                  <a:close/>
                </a:path>
                <a:path w="1229360" h="337820">
                  <a:moveTo>
                    <a:pt x="47866" y="314273"/>
                  </a:moveTo>
                  <a:lnTo>
                    <a:pt x="46012" y="313918"/>
                  </a:lnTo>
                  <a:lnTo>
                    <a:pt x="47309" y="313918"/>
                  </a:lnTo>
                  <a:lnTo>
                    <a:pt x="47866" y="314273"/>
                  </a:lnTo>
                  <a:close/>
                </a:path>
                <a:path w="1229360" h="337820">
                  <a:moveTo>
                    <a:pt x="1179601" y="315302"/>
                  </a:moveTo>
                  <a:lnTo>
                    <a:pt x="1181214" y="314273"/>
                  </a:lnTo>
                  <a:lnTo>
                    <a:pt x="1183068" y="313918"/>
                  </a:lnTo>
                  <a:lnTo>
                    <a:pt x="1179601" y="315302"/>
                  </a:lnTo>
                  <a:close/>
                </a:path>
                <a:path w="1229360" h="337820">
                  <a:moveTo>
                    <a:pt x="1212773" y="315302"/>
                  </a:moveTo>
                  <a:lnTo>
                    <a:pt x="1179601" y="315302"/>
                  </a:lnTo>
                  <a:lnTo>
                    <a:pt x="1183068" y="313918"/>
                  </a:lnTo>
                  <a:lnTo>
                    <a:pt x="1213760" y="313918"/>
                  </a:lnTo>
                  <a:lnTo>
                    <a:pt x="1212773" y="315302"/>
                  </a:lnTo>
                  <a:close/>
                </a:path>
                <a:path w="1229360" h="337820">
                  <a:moveTo>
                    <a:pt x="53236" y="315302"/>
                  </a:moveTo>
                  <a:lnTo>
                    <a:pt x="49479" y="315302"/>
                  </a:lnTo>
                  <a:lnTo>
                    <a:pt x="47866" y="314273"/>
                  </a:lnTo>
                  <a:lnTo>
                    <a:pt x="53236" y="315302"/>
                  </a:lnTo>
                  <a:close/>
                </a:path>
                <a:path w="1229360" h="337820">
                  <a:moveTo>
                    <a:pt x="1210908" y="317919"/>
                  </a:moveTo>
                  <a:lnTo>
                    <a:pt x="1162190" y="317919"/>
                  </a:lnTo>
                  <a:lnTo>
                    <a:pt x="1181214" y="314273"/>
                  </a:lnTo>
                  <a:lnTo>
                    <a:pt x="1179601" y="315302"/>
                  </a:lnTo>
                  <a:lnTo>
                    <a:pt x="1212773" y="315302"/>
                  </a:lnTo>
                  <a:lnTo>
                    <a:pt x="1210908" y="317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40529" y="5415915"/>
            <a:ext cx="101409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International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98747" y="4171467"/>
            <a:ext cx="4326890" cy="2287270"/>
            <a:chOff x="3698747" y="4171467"/>
            <a:chExt cx="4326890" cy="2287270"/>
          </a:xfrm>
        </p:grpSpPr>
        <p:sp>
          <p:nvSpPr>
            <p:cNvPr id="31" name="object 31"/>
            <p:cNvSpPr/>
            <p:nvPr/>
          </p:nvSpPr>
          <p:spPr>
            <a:xfrm>
              <a:off x="4146346" y="4171467"/>
              <a:ext cx="3879215" cy="1198245"/>
            </a:xfrm>
            <a:custGeom>
              <a:avLst/>
              <a:gdLst/>
              <a:ahLst/>
              <a:cxnLst/>
              <a:rect l="l" t="t" r="r" b="b"/>
              <a:pathLst>
                <a:path w="3879215" h="1198245">
                  <a:moveTo>
                    <a:pt x="1011885" y="1181938"/>
                  </a:moveTo>
                  <a:lnTo>
                    <a:pt x="462635" y="758786"/>
                  </a:lnTo>
                  <a:lnTo>
                    <a:pt x="456285" y="767029"/>
                  </a:lnTo>
                  <a:lnTo>
                    <a:pt x="449135" y="759409"/>
                  </a:lnTo>
                  <a:lnTo>
                    <a:pt x="0" y="1181303"/>
                  </a:lnTo>
                  <a:lnTo>
                    <a:pt x="13563" y="1195743"/>
                  </a:lnTo>
                  <a:lnTo>
                    <a:pt x="456857" y="779335"/>
                  </a:lnTo>
                  <a:lnTo>
                    <a:pt x="999794" y="1197635"/>
                  </a:lnTo>
                  <a:lnTo>
                    <a:pt x="1011885" y="1181938"/>
                  </a:lnTo>
                  <a:close/>
                </a:path>
                <a:path w="3879215" h="1198245">
                  <a:moveTo>
                    <a:pt x="3272675" y="1181976"/>
                  </a:moveTo>
                  <a:lnTo>
                    <a:pt x="2731770" y="758825"/>
                  </a:lnTo>
                  <a:lnTo>
                    <a:pt x="2725331" y="767054"/>
                  </a:lnTo>
                  <a:lnTo>
                    <a:pt x="2718727" y="758964"/>
                  </a:lnTo>
                  <a:lnTo>
                    <a:pt x="2201507" y="1182116"/>
                  </a:lnTo>
                  <a:lnTo>
                    <a:pt x="2214054" y="1197457"/>
                  </a:lnTo>
                  <a:lnTo>
                    <a:pt x="2725458" y="779056"/>
                  </a:lnTo>
                  <a:lnTo>
                    <a:pt x="3260471" y="1197584"/>
                  </a:lnTo>
                  <a:lnTo>
                    <a:pt x="3272675" y="1181976"/>
                  </a:lnTo>
                  <a:close/>
                </a:path>
                <a:path w="3879215" h="1198245">
                  <a:moveTo>
                    <a:pt x="3879202" y="423151"/>
                  </a:moveTo>
                  <a:lnTo>
                    <a:pt x="1920227" y="0"/>
                  </a:lnTo>
                  <a:lnTo>
                    <a:pt x="1916049" y="19367"/>
                  </a:lnTo>
                  <a:lnTo>
                    <a:pt x="3875011" y="442518"/>
                  </a:lnTo>
                  <a:lnTo>
                    <a:pt x="3879202" y="42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8747" y="5685853"/>
              <a:ext cx="2922892" cy="77226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802088" y="6176962"/>
            <a:ext cx="5695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Europe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70208" y="6176962"/>
            <a:ext cx="342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2E2B1F"/>
                </a:solidFill>
                <a:latin typeface="Tahoma"/>
                <a:cs typeface="Tahoma"/>
              </a:rPr>
              <a:t>Asia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11431" y="6176962"/>
            <a:ext cx="6076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E2B1F"/>
                </a:solidFill>
                <a:latin typeface="Tahoma"/>
                <a:cs typeface="Tahoma"/>
              </a:rPr>
              <a:t>Canada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35491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44055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Perfect</a:t>
            </a:r>
            <a:r>
              <a:rPr spc="-145" dirty="0"/>
              <a:t> </a:t>
            </a:r>
            <a:r>
              <a:rPr spc="-95" dirty="0"/>
              <a:t>binary</a:t>
            </a:r>
            <a:r>
              <a:rPr spc="-140" dirty="0"/>
              <a:t> </a:t>
            </a:r>
            <a:r>
              <a:rPr spc="-6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616075"/>
            <a:ext cx="70726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70"/>
              </a:spcBef>
              <a:buFont typeface="Arial"/>
              <a:buChar char="•"/>
            </a:pPr>
            <a:r>
              <a:rPr lang="en-US" sz="2400" dirty="0"/>
              <a:t>A binary tree that has </a:t>
            </a:r>
            <a:r>
              <a:rPr lang="en-US" sz="2400" b="1" dirty="0"/>
              <a:t>all nodes have 0 or 2 children</a:t>
            </a:r>
            <a:r>
              <a:rPr lang="en-US" sz="2400" dirty="0"/>
              <a:t> and All leaves are at the same depth.</a:t>
            </a:r>
            <a:endParaRPr sz="2100" baseline="2182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813" y="2514600"/>
            <a:ext cx="4572000" cy="3758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032"/>
            <a:ext cx="434594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Deletion</a:t>
            </a:r>
            <a:r>
              <a:rPr spc="-180" dirty="0"/>
              <a:t> </a:t>
            </a:r>
            <a:r>
              <a:rPr spc="-50" dirty="0"/>
              <a:t>in</a:t>
            </a:r>
            <a:r>
              <a:rPr spc="-180" dirty="0"/>
              <a:t> </a:t>
            </a:r>
            <a:r>
              <a:rPr spc="-125" dirty="0"/>
              <a:t>B-</a:t>
            </a:r>
            <a:r>
              <a:rPr spc="-10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731837"/>
            <a:ext cx="7231233" cy="34368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Locate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0C3E298-1568-14AC-586F-6AFD145F2C3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1000" y="1295400"/>
            <a:ext cx="781877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If it is leaf node 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leaf has more than the minimum keys → just delete.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Else (underflow) →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Borrow a key from left/right sibling if possible.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Otherwise, merge with sibling and pull down parent key (may propagate upward).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If it is internal node: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 the key with 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predecessor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(from left subtree)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(from right subtree).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 delete that predecessor/successor from the leaf (handled by case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114424"/>
            <a:ext cx="83693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5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below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values-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93,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201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1650" y="1593850"/>
            <a:ext cx="1978025" cy="374650"/>
            <a:chOff x="3041650" y="1593850"/>
            <a:chExt cx="1978025" cy="374650"/>
          </a:xfrm>
        </p:grpSpPr>
        <p:sp>
          <p:nvSpPr>
            <p:cNvPr id="4" name="object 4"/>
            <p:cNvSpPr/>
            <p:nvPr/>
          </p:nvSpPr>
          <p:spPr>
            <a:xfrm>
              <a:off x="4173804" y="1703578"/>
              <a:ext cx="846455" cy="264795"/>
            </a:xfrm>
            <a:custGeom>
              <a:avLst/>
              <a:gdLst/>
              <a:ahLst/>
              <a:cxnLst/>
              <a:rect l="l" t="t" r="r" b="b"/>
              <a:pathLst>
                <a:path w="846454" h="264794">
                  <a:moveTo>
                    <a:pt x="771348" y="232434"/>
                  </a:moveTo>
                  <a:lnTo>
                    <a:pt x="0" y="9144"/>
                  </a:lnTo>
                  <a:lnTo>
                    <a:pt x="2641" y="0"/>
                  </a:lnTo>
                  <a:lnTo>
                    <a:pt x="773997" y="223288"/>
                  </a:lnTo>
                  <a:lnTo>
                    <a:pt x="771348" y="232434"/>
                  </a:lnTo>
                  <a:close/>
                </a:path>
                <a:path w="846454" h="264794">
                  <a:moveTo>
                    <a:pt x="833612" y="237731"/>
                  </a:moveTo>
                  <a:lnTo>
                    <a:pt x="789647" y="237731"/>
                  </a:lnTo>
                  <a:lnTo>
                    <a:pt x="792302" y="228587"/>
                  </a:lnTo>
                  <a:lnTo>
                    <a:pt x="773997" y="223288"/>
                  </a:lnTo>
                  <a:lnTo>
                    <a:pt x="783272" y="191262"/>
                  </a:lnTo>
                  <a:lnTo>
                    <a:pt x="833612" y="237731"/>
                  </a:lnTo>
                  <a:close/>
                </a:path>
                <a:path w="846454" h="264794">
                  <a:moveTo>
                    <a:pt x="789647" y="237731"/>
                  </a:moveTo>
                  <a:lnTo>
                    <a:pt x="771348" y="232434"/>
                  </a:lnTo>
                  <a:lnTo>
                    <a:pt x="773997" y="223288"/>
                  </a:lnTo>
                  <a:lnTo>
                    <a:pt x="792302" y="228587"/>
                  </a:lnTo>
                  <a:lnTo>
                    <a:pt x="789647" y="237731"/>
                  </a:lnTo>
                  <a:close/>
                </a:path>
                <a:path w="846454" h="264794">
                  <a:moveTo>
                    <a:pt x="762076" y="264452"/>
                  </a:moveTo>
                  <a:lnTo>
                    <a:pt x="771348" y="232434"/>
                  </a:lnTo>
                  <a:lnTo>
                    <a:pt x="789647" y="237731"/>
                  </a:lnTo>
                  <a:lnTo>
                    <a:pt x="833612" y="237731"/>
                  </a:lnTo>
                  <a:lnTo>
                    <a:pt x="845870" y="249047"/>
                  </a:lnTo>
                  <a:lnTo>
                    <a:pt x="762076" y="26445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8000" y="1600200"/>
              <a:ext cx="387350" cy="228600"/>
            </a:xfrm>
            <a:custGeom>
              <a:avLst/>
              <a:gdLst/>
              <a:ahLst/>
              <a:cxnLst/>
              <a:rect l="l" t="t" r="r" b="b"/>
              <a:pathLst>
                <a:path w="387350" h="228600">
                  <a:moveTo>
                    <a:pt x="387096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387096" y="0"/>
                  </a:lnTo>
                  <a:lnTo>
                    <a:pt x="387096" y="2286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1650" y="1593849"/>
              <a:ext cx="1209675" cy="241300"/>
            </a:xfrm>
            <a:custGeom>
              <a:avLst/>
              <a:gdLst/>
              <a:ahLst/>
              <a:cxnLst/>
              <a:rect l="l" t="t" r="r" b="b"/>
              <a:pathLst>
                <a:path w="1209675" h="241300">
                  <a:moveTo>
                    <a:pt x="1209675" y="0"/>
                  </a:move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234950"/>
                  </a:lnTo>
                  <a:lnTo>
                    <a:pt x="6350" y="234950"/>
                  </a:lnTo>
                  <a:lnTo>
                    <a:pt x="6350" y="241300"/>
                  </a:lnTo>
                  <a:lnTo>
                    <a:pt x="1209675" y="241300"/>
                  </a:lnTo>
                  <a:lnTo>
                    <a:pt x="1209675" y="228600"/>
                  </a:lnTo>
                  <a:lnTo>
                    <a:pt x="12700" y="228600"/>
                  </a:lnTo>
                  <a:lnTo>
                    <a:pt x="12700" y="12700"/>
                  </a:lnTo>
                  <a:lnTo>
                    <a:pt x="1209675" y="1270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54350" y="1626870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2E2B1F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5350" y="1600200"/>
            <a:ext cx="42862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spc="-25" dirty="0">
                <a:solidFill>
                  <a:srgbClr val="2E2B1F"/>
                </a:solidFill>
                <a:latin typeface="Times New Roman"/>
                <a:cs typeface="Times New Roman"/>
              </a:rPr>
              <a:t>108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3975" y="1600200"/>
            <a:ext cx="38735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50" dirty="0">
                <a:solidFill>
                  <a:srgbClr val="2E2B1F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4250" y="1748040"/>
            <a:ext cx="2294255" cy="1300480"/>
            <a:chOff x="984250" y="1748040"/>
            <a:chExt cx="2294255" cy="1300480"/>
          </a:xfrm>
        </p:grpSpPr>
        <p:sp>
          <p:nvSpPr>
            <p:cNvPr id="11" name="object 11"/>
            <p:cNvSpPr/>
            <p:nvPr/>
          </p:nvSpPr>
          <p:spPr>
            <a:xfrm>
              <a:off x="1671929" y="1748040"/>
              <a:ext cx="1606550" cy="1300480"/>
            </a:xfrm>
            <a:custGeom>
              <a:avLst/>
              <a:gdLst/>
              <a:ahLst/>
              <a:cxnLst/>
              <a:rect l="l" t="t" r="r" b="b"/>
              <a:pathLst>
                <a:path w="1606550" h="1300480">
                  <a:moveTo>
                    <a:pt x="319036" y="1215326"/>
                  </a:moveTo>
                  <a:lnTo>
                    <a:pt x="287705" y="1226718"/>
                  </a:lnTo>
                  <a:lnTo>
                    <a:pt x="8940" y="460133"/>
                  </a:lnTo>
                  <a:lnTo>
                    <a:pt x="0" y="463384"/>
                  </a:lnTo>
                  <a:lnTo>
                    <a:pt x="278752" y="1229982"/>
                  </a:lnTo>
                  <a:lnTo>
                    <a:pt x="247421" y="1241361"/>
                  </a:lnTo>
                  <a:lnTo>
                    <a:pt x="309270" y="1299959"/>
                  </a:lnTo>
                  <a:lnTo>
                    <a:pt x="315277" y="1247876"/>
                  </a:lnTo>
                  <a:lnTo>
                    <a:pt x="319036" y="1215326"/>
                  </a:lnTo>
                  <a:close/>
                </a:path>
                <a:path w="1606550" h="1300480">
                  <a:moveTo>
                    <a:pt x="1252245" y="1053896"/>
                  </a:moveTo>
                  <a:lnTo>
                    <a:pt x="1239888" y="1016850"/>
                  </a:lnTo>
                  <a:lnTo>
                    <a:pt x="1225308" y="973074"/>
                  </a:lnTo>
                  <a:lnTo>
                    <a:pt x="1201724" y="996657"/>
                  </a:lnTo>
                  <a:lnTo>
                    <a:pt x="684110" y="479031"/>
                  </a:lnTo>
                  <a:lnTo>
                    <a:pt x="677379" y="485762"/>
                  </a:lnTo>
                  <a:lnTo>
                    <a:pt x="1194993" y="1003388"/>
                  </a:lnTo>
                  <a:lnTo>
                    <a:pt x="1171422" y="1026960"/>
                  </a:lnTo>
                  <a:lnTo>
                    <a:pt x="1252245" y="1053896"/>
                  </a:lnTo>
                  <a:close/>
                </a:path>
                <a:path w="1606550" h="1300480">
                  <a:moveTo>
                    <a:pt x="1606042" y="9118"/>
                  </a:moveTo>
                  <a:lnTo>
                    <a:pt x="1603298" y="0"/>
                  </a:lnTo>
                  <a:lnTo>
                    <a:pt x="533285" y="321005"/>
                  </a:lnTo>
                  <a:lnTo>
                    <a:pt x="523709" y="289064"/>
                  </a:lnTo>
                  <a:lnTo>
                    <a:pt x="461670" y="347459"/>
                  </a:lnTo>
                  <a:lnTo>
                    <a:pt x="545604" y="362051"/>
                  </a:lnTo>
                  <a:lnTo>
                    <a:pt x="537667" y="335597"/>
                  </a:lnTo>
                  <a:lnTo>
                    <a:pt x="536016" y="330123"/>
                  </a:lnTo>
                  <a:lnTo>
                    <a:pt x="1606042" y="9118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0600" y="2133600"/>
              <a:ext cx="288290" cy="228600"/>
            </a:xfrm>
            <a:custGeom>
              <a:avLst/>
              <a:gdLst/>
              <a:ahLst/>
              <a:cxnLst/>
              <a:rect l="l" t="t" r="r" b="b"/>
              <a:pathLst>
                <a:path w="288290" h="228600">
                  <a:moveTo>
                    <a:pt x="288036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288036" y="0"/>
                  </a:lnTo>
                  <a:lnTo>
                    <a:pt x="288036" y="2286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4250" y="2127249"/>
              <a:ext cx="1533525" cy="241300"/>
            </a:xfrm>
            <a:custGeom>
              <a:avLst/>
              <a:gdLst/>
              <a:ahLst/>
              <a:cxnLst/>
              <a:rect l="l" t="t" r="r" b="b"/>
              <a:pathLst>
                <a:path w="1533525" h="241300">
                  <a:moveTo>
                    <a:pt x="1533525" y="0"/>
                  </a:move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234950"/>
                  </a:lnTo>
                  <a:lnTo>
                    <a:pt x="6350" y="234950"/>
                  </a:lnTo>
                  <a:lnTo>
                    <a:pt x="6350" y="241300"/>
                  </a:lnTo>
                  <a:lnTo>
                    <a:pt x="1533525" y="241300"/>
                  </a:lnTo>
                  <a:lnTo>
                    <a:pt x="1533525" y="228600"/>
                  </a:lnTo>
                  <a:lnTo>
                    <a:pt x="12700" y="228600"/>
                  </a:lnTo>
                  <a:lnTo>
                    <a:pt x="12700" y="12700"/>
                  </a:lnTo>
                  <a:lnTo>
                    <a:pt x="1533525" y="12700"/>
                  </a:lnTo>
                  <a:lnTo>
                    <a:pt x="1533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6950" y="2160270"/>
            <a:ext cx="274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8255" y="2133600"/>
            <a:ext cx="31750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63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5755" y="2133600"/>
            <a:ext cx="28702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2775" y="2133600"/>
            <a:ext cx="31750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81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00275" y="2133600"/>
            <a:ext cx="31750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19904" y="2132025"/>
            <a:ext cx="358140" cy="977900"/>
          </a:xfrm>
          <a:custGeom>
            <a:avLst/>
            <a:gdLst/>
            <a:ahLst/>
            <a:cxnLst/>
            <a:rect l="l" t="t" r="r" b="b"/>
            <a:pathLst>
              <a:path w="358139" h="977900">
                <a:moveTo>
                  <a:pt x="317649" y="907570"/>
                </a:moveTo>
                <a:lnTo>
                  <a:pt x="0" y="3149"/>
                </a:lnTo>
                <a:lnTo>
                  <a:pt x="8991" y="0"/>
                </a:lnTo>
                <a:lnTo>
                  <a:pt x="326642" y="904412"/>
                </a:lnTo>
                <a:lnTo>
                  <a:pt x="317649" y="907570"/>
                </a:lnTo>
                <a:close/>
              </a:path>
              <a:path w="358139" h="977900">
                <a:moveTo>
                  <a:pt x="354017" y="925550"/>
                </a:moveTo>
                <a:lnTo>
                  <a:pt x="323964" y="925550"/>
                </a:lnTo>
                <a:lnTo>
                  <a:pt x="332955" y="922388"/>
                </a:lnTo>
                <a:lnTo>
                  <a:pt x="326642" y="904412"/>
                </a:lnTo>
                <a:lnTo>
                  <a:pt x="358089" y="893368"/>
                </a:lnTo>
                <a:lnTo>
                  <a:pt x="354017" y="925550"/>
                </a:lnTo>
                <a:close/>
              </a:path>
              <a:path w="358139" h="977900">
                <a:moveTo>
                  <a:pt x="323964" y="925550"/>
                </a:moveTo>
                <a:lnTo>
                  <a:pt x="317649" y="907570"/>
                </a:lnTo>
                <a:lnTo>
                  <a:pt x="326642" y="904412"/>
                </a:lnTo>
                <a:lnTo>
                  <a:pt x="332955" y="922388"/>
                </a:lnTo>
                <a:lnTo>
                  <a:pt x="323964" y="925550"/>
                </a:lnTo>
                <a:close/>
              </a:path>
              <a:path w="358139" h="977900">
                <a:moveTo>
                  <a:pt x="347395" y="977887"/>
                </a:moveTo>
                <a:lnTo>
                  <a:pt x="286194" y="918616"/>
                </a:lnTo>
                <a:lnTo>
                  <a:pt x="317649" y="907570"/>
                </a:lnTo>
                <a:lnTo>
                  <a:pt x="323964" y="925550"/>
                </a:lnTo>
                <a:lnTo>
                  <a:pt x="354017" y="925550"/>
                </a:lnTo>
                <a:lnTo>
                  <a:pt x="347395" y="977887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2653" y="1978266"/>
            <a:ext cx="410209" cy="522605"/>
          </a:xfrm>
          <a:custGeom>
            <a:avLst/>
            <a:gdLst/>
            <a:ahLst/>
            <a:cxnLst/>
            <a:rect l="l" t="t" r="r" b="b"/>
            <a:pathLst>
              <a:path w="410210" h="522605">
                <a:moveTo>
                  <a:pt x="359425" y="464981"/>
                </a:moveTo>
                <a:lnTo>
                  <a:pt x="0" y="5867"/>
                </a:lnTo>
                <a:lnTo>
                  <a:pt x="7493" y="0"/>
                </a:lnTo>
                <a:lnTo>
                  <a:pt x="366918" y="459114"/>
                </a:lnTo>
                <a:lnTo>
                  <a:pt x="359425" y="464981"/>
                </a:lnTo>
                <a:close/>
              </a:path>
              <a:path w="410210" h="522605">
                <a:moveTo>
                  <a:pt x="401598" y="479983"/>
                </a:moveTo>
                <a:lnTo>
                  <a:pt x="371170" y="479983"/>
                </a:lnTo>
                <a:lnTo>
                  <a:pt x="378663" y="474116"/>
                </a:lnTo>
                <a:lnTo>
                  <a:pt x="366918" y="459114"/>
                </a:lnTo>
                <a:lnTo>
                  <a:pt x="393179" y="438556"/>
                </a:lnTo>
                <a:lnTo>
                  <a:pt x="401598" y="479983"/>
                </a:lnTo>
                <a:close/>
              </a:path>
              <a:path w="410210" h="522605">
                <a:moveTo>
                  <a:pt x="371170" y="479983"/>
                </a:moveTo>
                <a:lnTo>
                  <a:pt x="359425" y="464981"/>
                </a:lnTo>
                <a:lnTo>
                  <a:pt x="366918" y="459114"/>
                </a:lnTo>
                <a:lnTo>
                  <a:pt x="378663" y="474116"/>
                </a:lnTo>
                <a:lnTo>
                  <a:pt x="371170" y="479983"/>
                </a:lnTo>
                <a:close/>
              </a:path>
              <a:path w="410210" h="522605">
                <a:moveTo>
                  <a:pt x="410146" y="522046"/>
                </a:moveTo>
                <a:lnTo>
                  <a:pt x="333171" y="485533"/>
                </a:lnTo>
                <a:lnTo>
                  <a:pt x="359425" y="464981"/>
                </a:lnTo>
                <a:lnTo>
                  <a:pt x="371170" y="479983"/>
                </a:lnTo>
                <a:lnTo>
                  <a:pt x="401598" y="479983"/>
                </a:lnTo>
                <a:lnTo>
                  <a:pt x="410146" y="522046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5885" y="2129561"/>
            <a:ext cx="1386840" cy="866140"/>
          </a:xfrm>
          <a:custGeom>
            <a:avLst/>
            <a:gdLst/>
            <a:ahLst/>
            <a:cxnLst/>
            <a:rect l="l" t="t" r="r" b="b"/>
            <a:pathLst>
              <a:path w="1386840" h="866139">
                <a:moveTo>
                  <a:pt x="1319613" y="829818"/>
                </a:moveTo>
                <a:lnTo>
                  <a:pt x="0" y="8077"/>
                </a:lnTo>
                <a:lnTo>
                  <a:pt x="5029" y="0"/>
                </a:lnTo>
                <a:lnTo>
                  <a:pt x="1324649" y="821732"/>
                </a:lnTo>
                <a:lnTo>
                  <a:pt x="1319613" y="829818"/>
                </a:lnTo>
                <a:close/>
              </a:path>
              <a:path w="1386840" h="866139">
                <a:moveTo>
                  <a:pt x="1370768" y="839889"/>
                </a:moveTo>
                <a:lnTo>
                  <a:pt x="1335785" y="839889"/>
                </a:lnTo>
                <a:lnTo>
                  <a:pt x="1340815" y="831799"/>
                </a:lnTo>
                <a:lnTo>
                  <a:pt x="1324649" y="821732"/>
                </a:lnTo>
                <a:lnTo>
                  <a:pt x="1342275" y="793432"/>
                </a:lnTo>
                <a:lnTo>
                  <a:pt x="1370768" y="839889"/>
                </a:lnTo>
                <a:close/>
              </a:path>
              <a:path w="1386840" h="866139">
                <a:moveTo>
                  <a:pt x="1335785" y="839889"/>
                </a:moveTo>
                <a:lnTo>
                  <a:pt x="1319613" y="829818"/>
                </a:lnTo>
                <a:lnTo>
                  <a:pt x="1324649" y="821732"/>
                </a:lnTo>
                <a:lnTo>
                  <a:pt x="1340815" y="831799"/>
                </a:lnTo>
                <a:lnTo>
                  <a:pt x="1335785" y="839889"/>
                </a:lnTo>
                <a:close/>
              </a:path>
              <a:path w="1386840" h="866139">
                <a:moveTo>
                  <a:pt x="1386814" y="866051"/>
                </a:moveTo>
                <a:lnTo>
                  <a:pt x="1301991" y="858113"/>
                </a:lnTo>
                <a:lnTo>
                  <a:pt x="1319613" y="829818"/>
                </a:lnTo>
                <a:lnTo>
                  <a:pt x="1335785" y="839889"/>
                </a:lnTo>
                <a:lnTo>
                  <a:pt x="1370768" y="839889"/>
                </a:lnTo>
                <a:lnTo>
                  <a:pt x="1386814" y="86605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641850" y="1974850"/>
          <a:ext cx="17525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117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762000" y="2283358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4" h="460375">
                <a:moveTo>
                  <a:pt x="46228" y="399084"/>
                </a:moveTo>
                <a:lnTo>
                  <a:pt x="38303" y="393801"/>
                </a:lnTo>
                <a:lnTo>
                  <a:pt x="300837" y="0"/>
                </a:lnTo>
                <a:lnTo>
                  <a:pt x="308762" y="5283"/>
                </a:lnTo>
                <a:lnTo>
                  <a:pt x="46228" y="399084"/>
                </a:lnTo>
                <a:close/>
              </a:path>
              <a:path w="309244" h="460375">
                <a:moveTo>
                  <a:pt x="0" y="459841"/>
                </a:moveTo>
                <a:lnTo>
                  <a:pt x="10566" y="375310"/>
                </a:lnTo>
                <a:lnTo>
                  <a:pt x="38303" y="393801"/>
                </a:lnTo>
                <a:lnTo>
                  <a:pt x="27736" y="409651"/>
                </a:lnTo>
                <a:lnTo>
                  <a:pt x="35661" y="414934"/>
                </a:lnTo>
                <a:lnTo>
                  <a:pt x="70002" y="414934"/>
                </a:lnTo>
                <a:lnTo>
                  <a:pt x="73964" y="417575"/>
                </a:lnTo>
                <a:lnTo>
                  <a:pt x="0" y="459841"/>
                </a:lnTo>
                <a:close/>
              </a:path>
              <a:path w="309244" h="460375">
                <a:moveTo>
                  <a:pt x="35661" y="414934"/>
                </a:moveTo>
                <a:lnTo>
                  <a:pt x="27736" y="409651"/>
                </a:lnTo>
                <a:lnTo>
                  <a:pt x="38303" y="393801"/>
                </a:lnTo>
                <a:lnTo>
                  <a:pt x="46228" y="399084"/>
                </a:lnTo>
                <a:lnTo>
                  <a:pt x="35661" y="414934"/>
                </a:lnTo>
                <a:close/>
              </a:path>
              <a:path w="309244" h="460375">
                <a:moveTo>
                  <a:pt x="70002" y="414934"/>
                </a:moveTo>
                <a:lnTo>
                  <a:pt x="35661" y="414934"/>
                </a:lnTo>
                <a:lnTo>
                  <a:pt x="46228" y="399084"/>
                </a:lnTo>
                <a:lnTo>
                  <a:pt x="70002" y="414934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0" y="2584450"/>
          <a:ext cx="9106517" cy="861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55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84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704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607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9113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270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36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571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143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272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8127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3207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24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0035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7368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97179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152400">
                <a:tc grid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151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 rowSpan="2"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101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">
                <a:tc rowSpan="2"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243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256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333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450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">
                <a:tc gridSpan="7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"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5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114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6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2965450" y="4032250"/>
            <a:ext cx="1978025" cy="374650"/>
            <a:chOff x="2965450" y="4032250"/>
            <a:chExt cx="1978025" cy="374650"/>
          </a:xfrm>
        </p:grpSpPr>
        <p:sp>
          <p:nvSpPr>
            <p:cNvPr id="26" name="object 26"/>
            <p:cNvSpPr/>
            <p:nvPr/>
          </p:nvSpPr>
          <p:spPr>
            <a:xfrm>
              <a:off x="4097604" y="4141978"/>
              <a:ext cx="846455" cy="264795"/>
            </a:xfrm>
            <a:custGeom>
              <a:avLst/>
              <a:gdLst/>
              <a:ahLst/>
              <a:cxnLst/>
              <a:rect l="l" t="t" r="r" b="b"/>
              <a:pathLst>
                <a:path w="846454" h="264795">
                  <a:moveTo>
                    <a:pt x="771348" y="232434"/>
                  </a:moveTo>
                  <a:lnTo>
                    <a:pt x="0" y="9144"/>
                  </a:lnTo>
                  <a:lnTo>
                    <a:pt x="2641" y="0"/>
                  </a:lnTo>
                  <a:lnTo>
                    <a:pt x="774000" y="223277"/>
                  </a:lnTo>
                  <a:lnTo>
                    <a:pt x="771348" y="232434"/>
                  </a:lnTo>
                  <a:close/>
                </a:path>
                <a:path w="846454" h="264795">
                  <a:moveTo>
                    <a:pt x="833612" y="237731"/>
                  </a:moveTo>
                  <a:lnTo>
                    <a:pt x="789647" y="237731"/>
                  </a:lnTo>
                  <a:lnTo>
                    <a:pt x="792302" y="228574"/>
                  </a:lnTo>
                  <a:lnTo>
                    <a:pt x="774000" y="223277"/>
                  </a:lnTo>
                  <a:lnTo>
                    <a:pt x="783272" y="191262"/>
                  </a:lnTo>
                  <a:lnTo>
                    <a:pt x="833612" y="237731"/>
                  </a:lnTo>
                  <a:close/>
                </a:path>
                <a:path w="846454" h="264795">
                  <a:moveTo>
                    <a:pt x="789647" y="237731"/>
                  </a:moveTo>
                  <a:lnTo>
                    <a:pt x="771348" y="232434"/>
                  </a:lnTo>
                  <a:lnTo>
                    <a:pt x="774000" y="223277"/>
                  </a:lnTo>
                  <a:lnTo>
                    <a:pt x="792302" y="228574"/>
                  </a:lnTo>
                  <a:lnTo>
                    <a:pt x="789647" y="237731"/>
                  </a:lnTo>
                  <a:close/>
                </a:path>
                <a:path w="846454" h="264795">
                  <a:moveTo>
                    <a:pt x="762076" y="264452"/>
                  </a:moveTo>
                  <a:lnTo>
                    <a:pt x="771348" y="232434"/>
                  </a:lnTo>
                  <a:lnTo>
                    <a:pt x="789647" y="237731"/>
                  </a:lnTo>
                  <a:lnTo>
                    <a:pt x="833612" y="237731"/>
                  </a:lnTo>
                  <a:lnTo>
                    <a:pt x="845870" y="249047"/>
                  </a:lnTo>
                  <a:lnTo>
                    <a:pt x="762076" y="26445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1800" y="4038600"/>
              <a:ext cx="387350" cy="228600"/>
            </a:xfrm>
            <a:custGeom>
              <a:avLst/>
              <a:gdLst/>
              <a:ahLst/>
              <a:cxnLst/>
              <a:rect l="l" t="t" r="r" b="b"/>
              <a:pathLst>
                <a:path w="387350" h="228600">
                  <a:moveTo>
                    <a:pt x="387096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387096" y="0"/>
                  </a:lnTo>
                  <a:lnTo>
                    <a:pt x="387096" y="2286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65450" y="4032249"/>
              <a:ext cx="1209675" cy="241300"/>
            </a:xfrm>
            <a:custGeom>
              <a:avLst/>
              <a:gdLst/>
              <a:ahLst/>
              <a:cxnLst/>
              <a:rect l="l" t="t" r="r" b="b"/>
              <a:pathLst>
                <a:path w="1209675" h="241300">
                  <a:moveTo>
                    <a:pt x="1209675" y="0"/>
                  </a:move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234950"/>
                  </a:lnTo>
                  <a:lnTo>
                    <a:pt x="6350" y="234950"/>
                  </a:lnTo>
                  <a:lnTo>
                    <a:pt x="6350" y="241300"/>
                  </a:lnTo>
                  <a:lnTo>
                    <a:pt x="1209675" y="241300"/>
                  </a:lnTo>
                  <a:lnTo>
                    <a:pt x="1209675" y="228600"/>
                  </a:lnTo>
                  <a:lnTo>
                    <a:pt x="12700" y="228600"/>
                  </a:lnTo>
                  <a:lnTo>
                    <a:pt x="12700" y="12700"/>
                  </a:lnTo>
                  <a:lnTo>
                    <a:pt x="1209675" y="1270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978150" y="4065270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59150" y="4038600"/>
            <a:ext cx="42862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108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87775" y="4038600"/>
            <a:ext cx="38735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67396" y="4186440"/>
            <a:ext cx="1834514" cy="1681480"/>
          </a:xfrm>
          <a:custGeom>
            <a:avLst/>
            <a:gdLst/>
            <a:ahLst/>
            <a:cxnLst/>
            <a:rect l="l" t="t" r="r" b="b"/>
            <a:pathLst>
              <a:path w="1834514" h="1681479">
                <a:moveTo>
                  <a:pt x="690003" y="1680959"/>
                </a:moveTo>
                <a:lnTo>
                  <a:pt x="688873" y="1632673"/>
                </a:lnTo>
                <a:lnTo>
                  <a:pt x="688771" y="1628228"/>
                </a:lnTo>
                <a:lnTo>
                  <a:pt x="688022" y="1595793"/>
                </a:lnTo>
                <a:lnTo>
                  <a:pt x="658558" y="1611401"/>
                </a:lnTo>
                <a:lnTo>
                  <a:pt x="8407" y="383336"/>
                </a:lnTo>
                <a:lnTo>
                  <a:pt x="0" y="387781"/>
                </a:lnTo>
                <a:lnTo>
                  <a:pt x="650138" y="1615846"/>
                </a:lnTo>
                <a:lnTo>
                  <a:pt x="620674" y="1631442"/>
                </a:lnTo>
                <a:lnTo>
                  <a:pt x="690003" y="1680959"/>
                </a:lnTo>
                <a:close/>
              </a:path>
              <a:path w="1834514" h="1681479">
                <a:moveTo>
                  <a:pt x="1442478" y="1176134"/>
                </a:moveTo>
                <a:lnTo>
                  <a:pt x="1431785" y="1136624"/>
                </a:lnTo>
                <a:lnTo>
                  <a:pt x="1420241" y="1093889"/>
                </a:lnTo>
                <a:lnTo>
                  <a:pt x="1395349" y="1116063"/>
                </a:lnTo>
                <a:lnTo>
                  <a:pt x="760234" y="403034"/>
                </a:lnTo>
                <a:lnTo>
                  <a:pt x="753122" y="409359"/>
                </a:lnTo>
                <a:lnTo>
                  <a:pt x="1388237" y="1122400"/>
                </a:lnTo>
                <a:lnTo>
                  <a:pt x="1363345" y="1144574"/>
                </a:lnTo>
                <a:lnTo>
                  <a:pt x="1442478" y="1176134"/>
                </a:lnTo>
                <a:close/>
              </a:path>
              <a:path w="1834514" h="1681479">
                <a:moveTo>
                  <a:pt x="1834375" y="9118"/>
                </a:moveTo>
                <a:lnTo>
                  <a:pt x="1831632" y="0"/>
                </a:lnTo>
                <a:lnTo>
                  <a:pt x="761619" y="321005"/>
                </a:lnTo>
                <a:lnTo>
                  <a:pt x="752043" y="289064"/>
                </a:lnTo>
                <a:lnTo>
                  <a:pt x="690003" y="347459"/>
                </a:lnTo>
                <a:lnTo>
                  <a:pt x="773938" y="362051"/>
                </a:lnTo>
                <a:lnTo>
                  <a:pt x="766000" y="335597"/>
                </a:lnTo>
                <a:lnTo>
                  <a:pt x="764349" y="330123"/>
                </a:lnTo>
                <a:lnTo>
                  <a:pt x="1834375" y="9118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27050" y="4489450"/>
          <a:ext cx="1755775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414913" y="4418723"/>
            <a:ext cx="257175" cy="1228090"/>
          </a:xfrm>
          <a:custGeom>
            <a:avLst/>
            <a:gdLst/>
            <a:ahLst/>
            <a:cxnLst/>
            <a:rect l="l" t="t" r="r" b="b"/>
            <a:pathLst>
              <a:path w="257175" h="1228089">
                <a:moveTo>
                  <a:pt x="214646" y="1153975"/>
                </a:moveTo>
                <a:lnTo>
                  <a:pt x="0" y="1752"/>
                </a:lnTo>
                <a:lnTo>
                  <a:pt x="9372" y="0"/>
                </a:lnTo>
                <a:lnTo>
                  <a:pt x="224019" y="1152228"/>
                </a:lnTo>
                <a:lnTo>
                  <a:pt x="214646" y="1153975"/>
                </a:lnTo>
                <a:close/>
              </a:path>
              <a:path w="257175" h="1228089">
                <a:moveTo>
                  <a:pt x="249154" y="1172705"/>
                </a:moveTo>
                <a:lnTo>
                  <a:pt x="218135" y="1172705"/>
                </a:lnTo>
                <a:lnTo>
                  <a:pt x="227507" y="1170952"/>
                </a:lnTo>
                <a:lnTo>
                  <a:pt x="224019" y="1152228"/>
                </a:lnTo>
                <a:lnTo>
                  <a:pt x="256781" y="1146124"/>
                </a:lnTo>
                <a:lnTo>
                  <a:pt x="249154" y="1172705"/>
                </a:lnTo>
                <a:close/>
              </a:path>
              <a:path w="257175" h="1228089">
                <a:moveTo>
                  <a:pt x="218135" y="1172705"/>
                </a:moveTo>
                <a:lnTo>
                  <a:pt x="214646" y="1153975"/>
                </a:lnTo>
                <a:lnTo>
                  <a:pt x="224019" y="1152228"/>
                </a:lnTo>
                <a:lnTo>
                  <a:pt x="227507" y="1170952"/>
                </a:lnTo>
                <a:lnTo>
                  <a:pt x="218135" y="1172705"/>
                </a:lnTo>
                <a:close/>
              </a:path>
              <a:path w="257175" h="1228089">
                <a:moveTo>
                  <a:pt x="233286" y="1228013"/>
                </a:moveTo>
                <a:lnTo>
                  <a:pt x="181876" y="1160081"/>
                </a:lnTo>
                <a:lnTo>
                  <a:pt x="214646" y="1153975"/>
                </a:lnTo>
                <a:lnTo>
                  <a:pt x="218135" y="1172705"/>
                </a:lnTo>
                <a:lnTo>
                  <a:pt x="249154" y="1172705"/>
                </a:lnTo>
                <a:lnTo>
                  <a:pt x="233286" y="122801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01183" y="4417377"/>
            <a:ext cx="410845" cy="772160"/>
          </a:xfrm>
          <a:custGeom>
            <a:avLst/>
            <a:gdLst/>
            <a:ahLst/>
            <a:cxnLst/>
            <a:rect l="l" t="t" r="r" b="b"/>
            <a:pathLst>
              <a:path w="410845" h="772160">
                <a:moveTo>
                  <a:pt x="370836" y="706988"/>
                </a:moveTo>
                <a:lnTo>
                  <a:pt x="0" y="4445"/>
                </a:lnTo>
                <a:lnTo>
                  <a:pt x="8432" y="0"/>
                </a:lnTo>
                <a:lnTo>
                  <a:pt x="379257" y="702543"/>
                </a:lnTo>
                <a:lnTo>
                  <a:pt x="370836" y="706988"/>
                </a:lnTo>
                <a:close/>
              </a:path>
              <a:path w="410845" h="772160">
                <a:moveTo>
                  <a:pt x="409550" y="723836"/>
                </a:moveTo>
                <a:lnTo>
                  <a:pt x="379729" y="723836"/>
                </a:lnTo>
                <a:lnTo>
                  <a:pt x="388150" y="719391"/>
                </a:lnTo>
                <a:lnTo>
                  <a:pt x="379257" y="702543"/>
                </a:lnTo>
                <a:lnTo>
                  <a:pt x="408736" y="686981"/>
                </a:lnTo>
                <a:lnTo>
                  <a:pt x="409451" y="719391"/>
                </a:lnTo>
                <a:lnTo>
                  <a:pt x="409550" y="723836"/>
                </a:lnTo>
                <a:close/>
              </a:path>
              <a:path w="410845" h="772160">
                <a:moveTo>
                  <a:pt x="379729" y="723836"/>
                </a:moveTo>
                <a:lnTo>
                  <a:pt x="370836" y="706988"/>
                </a:lnTo>
                <a:lnTo>
                  <a:pt x="379257" y="702543"/>
                </a:lnTo>
                <a:lnTo>
                  <a:pt x="388150" y="719391"/>
                </a:lnTo>
                <a:lnTo>
                  <a:pt x="379729" y="723836"/>
                </a:lnTo>
                <a:close/>
              </a:path>
              <a:path w="410845" h="772160">
                <a:moveTo>
                  <a:pt x="410616" y="772160"/>
                </a:moveTo>
                <a:lnTo>
                  <a:pt x="341350" y="722553"/>
                </a:lnTo>
                <a:lnTo>
                  <a:pt x="370836" y="706988"/>
                </a:lnTo>
                <a:lnTo>
                  <a:pt x="379729" y="723836"/>
                </a:lnTo>
                <a:lnTo>
                  <a:pt x="409550" y="723836"/>
                </a:lnTo>
                <a:lnTo>
                  <a:pt x="410616" y="77216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64047" y="4416221"/>
            <a:ext cx="1045210" cy="1035685"/>
          </a:xfrm>
          <a:custGeom>
            <a:avLst/>
            <a:gdLst/>
            <a:ahLst/>
            <a:cxnLst/>
            <a:rect l="l" t="t" r="r" b="b"/>
            <a:pathLst>
              <a:path w="1045209" h="1035685">
                <a:moveTo>
                  <a:pt x="987267" y="985003"/>
                </a:moveTo>
                <a:lnTo>
                  <a:pt x="0" y="6756"/>
                </a:lnTo>
                <a:lnTo>
                  <a:pt x="6705" y="0"/>
                </a:lnTo>
                <a:lnTo>
                  <a:pt x="993973" y="978235"/>
                </a:lnTo>
                <a:lnTo>
                  <a:pt x="987267" y="985003"/>
                </a:lnTo>
                <a:close/>
              </a:path>
              <a:path w="1045209" h="1035685">
                <a:moveTo>
                  <a:pt x="1032280" y="998410"/>
                </a:moveTo>
                <a:lnTo>
                  <a:pt x="1000798" y="998410"/>
                </a:lnTo>
                <a:lnTo>
                  <a:pt x="1007503" y="991641"/>
                </a:lnTo>
                <a:lnTo>
                  <a:pt x="993973" y="978235"/>
                </a:lnTo>
                <a:lnTo>
                  <a:pt x="1017435" y="954557"/>
                </a:lnTo>
                <a:lnTo>
                  <a:pt x="1032280" y="998410"/>
                </a:lnTo>
                <a:close/>
              </a:path>
              <a:path w="1045209" h="1035685">
                <a:moveTo>
                  <a:pt x="1000798" y="998410"/>
                </a:moveTo>
                <a:lnTo>
                  <a:pt x="987267" y="985003"/>
                </a:lnTo>
                <a:lnTo>
                  <a:pt x="993973" y="978235"/>
                </a:lnTo>
                <a:lnTo>
                  <a:pt x="1007503" y="991641"/>
                </a:lnTo>
                <a:lnTo>
                  <a:pt x="1000798" y="998410"/>
                </a:lnTo>
                <a:close/>
              </a:path>
              <a:path w="1045209" h="1035685">
                <a:moveTo>
                  <a:pt x="1044752" y="1035253"/>
                </a:moveTo>
                <a:lnTo>
                  <a:pt x="963802" y="1008684"/>
                </a:lnTo>
                <a:lnTo>
                  <a:pt x="987267" y="985003"/>
                </a:lnTo>
                <a:lnTo>
                  <a:pt x="1000798" y="998410"/>
                </a:lnTo>
                <a:lnTo>
                  <a:pt x="1032280" y="998410"/>
                </a:lnTo>
                <a:lnTo>
                  <a:pt x="1044752" y="103525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4260850" y="4337050"/>
          <a:ext cx="19049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117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243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445147" y="4722888"/>
            <a:ext cx="245745" cy="687705"/>
          </a:xfrm>
          <a:custGeom>
            <a:avLst/>
            <a:gdLst/>
            <a:ahLst/>
            <a:cxnLst/>
            <a:rect l="l" t="t" r="r" b="b"/>
            <a:pathLst>
              <a:path w="245745" h="687704">
                <a:moveTo>
                  <a:pt x="40670" y="616532"/>
                </a:moveTo>
                <a:lnTo>
                  <a:pt x="31625" y="613516"/>
                </a:lnTo>
                <a:lnTo>
                  <a:pt x="236131" y="0"/>
                </a:lnTo>
                <a:lnTo>
                  <a:pt x="245173" y="3022"/>
                </a:lnTo>
                <a:lnTo>
                  <a:pt x="40670" y="616532"/>
                </a:lnTo>
                <a:close/>
              </a:path>
              <a:path w="245745" h="687704">
                <a:moveTo>
                  <a:pt x="12052" y="687311"/>
                </a:moveTo>
                <a:lnTo>
                  <a:pt x="0" y="602970"/>
                </a:lnTo>
                <a:lnTo>
                  <a:pt x="31625" y="613516"/>
                </a:lnTo>
                <a:lnTo>
                  <a:pt x="25603" y="631583"/>
                </a:lnTo>
                <a:lnTo>
                  <a:pt x="34645" y="634606"/>
                </a:lnTo>
                <a:lnTo>
                  <a:pt x="64757" y="634606"/>
                </a:lnTo>
                <a:lnTo>
                  <a:pt x="12052" y="687311"/>
                </a:lnTo>
                <a:close/>
              </a:path>
              <a:path w="245745" h="687704">
                <a:moveTo>
                  <a:pt x="34645" y="634606"/>
                </a:moveTo>
                <a:lnTo>
                  <a:pt x="25603" y="631583"/>
                </a:lnTo>
                <a:lnTo>
                  <a:pt x="31625" y="613516"/>
                </a:lnTo>
                <a:lnTo>
                  <a:pt x="40670" y="616532"/>
                </a:lnTo>
                <a:lnTo>
                  <a:pt x="34645" y="634606"/>
                </a:lnTo>
                <a:close/>
              </a:path>
              <a:path w="245745" h="687704">
                <a:moveTo>
                  <a:pt x="64757" y="634606"/>
                </a:moveTo>
                <a:lnTo>
                  <a:pt x="34645" y="634606"/>
                </a:lnTo>
                <a:lnTo>
                  <a:pt x="40670" y="616532"/>
                </a:lnTo>
                <a:lnTo>
                  <a:pt x="72288" y="627075"/>
                </a:lnTo>
                <a:lnTo>
                  <a:pt x="64757" y="634606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0" y="5403850"/>
          <a:ext cx="1520824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2E2B1F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060450" y="5861050"/>
          <a:ext cx="16763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2279650" y="5327650"/>
          <a:ext cx="16763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101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575050" y="5632450"/>
          <a:ext cx="1679575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90805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b="1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900" b="1" spc="17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b="1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900" b="1" spc="17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25"/>
                        </a:lnSpc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025"/>
                        </a:lnSpc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4870450" y="5022850"/>
          <a:ext cx="17525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151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6172200" y="5410200"/>
            <a:ext cx="30670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9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78904" y="5410200"/>
            <a:ext cx="40957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256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88480" y="5410200"/>
            <a:ext cx="33655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25030" y="5410200"/>
            <a:ext cx="40957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333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34605" y="5410200"/>
            <a:ext cx="30607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40675" y="5410200"/>
            <a:ext cx="40830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25" dirty="0">
                <a:solidFill>
                  <a:srgbClr val="993300"/>
                </a:solidFill>
                <a:latin typeface="Times New Roman"/>
                <a:cs typeface="Times New Roman"/>
              </a:rPr>
              <a:t>450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48980" y="5410200"/>
            <a:ext cx="33782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60" dirty="0"/>
              <a:t>Tree</a:t>
            </a:r>
            <a:r>
              <a:rPr spc="-150" dirty="0"/>
              <a:t> </a:t>
            </a:r>
            <a:r>
              <a:rPr spc="-75" dirty="0"/>
              <a:t>Deletion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4160" y="1847214"/>
            <a:ext cx="1014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952" y="2355850"/>
            <a:ext cx="2743581" cy="812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15133" y="23475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172" y="2880994"/>
            <a:ext cx="923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898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3850" y="2880994"/>
            <a:ext cx="9334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  <a:tab pos="73914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57623" y="2350706"/>
            <a:ext cx="574675" cy="328295"/>
            <a:chOff x="4357623" y="2350706"/>
            <a:chExt cx="574675" cy="328295"/>
          </a:xfrm>
        </p:grpSpPr>
        <p:sp>
          <p:nvSpPr>
            <p:cNvPr id="11" name="object 11"/>
            <p:cNvSpPr/>
            <p:nvPr/>
          </p:nvSpPr>
          <p:spPr>
            <a:xfrm>
              <a:off x="4361687" y="2362200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7623" y="23507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4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4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4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537223" y="23558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66433" y="23475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91251" y="2355850"/>
            <a:ext cx="1963420" cy="812800"/>
            <a:chOff x="5291251" y="2355850"/>
            <a:chExt cx="1963420" cy="812800"/>
          </a:xfrm>
        </p:grpSpPr>
        <p:sp>
          <p:nvSpPr>
            <p:cNvPr id="16" name="object 16"/>
            <p:cNvSpPr/>
            <p:nvPr/>
          </p:nvSpPr>
          <p:spPr>
            <a:xfrm>
              <a:off x="6435852" y="23622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4" h="266700">
                  <a:moveTo>
                    <a:pt x="108203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0213" y="23558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5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5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5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5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5516" y="23622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1252" y="2355849"/>
              <a:ext cx="1963420" cy="812800"/>
            </a:xfrm>
            <a:custGeom>
              <a:avLst/>
              <a:gdLst/>
              <a:ahLst/>
              <a:cxnLst/>
              <a:rect l="l" t="t" r="r" b="b"/>
              <a:pathLst>
                <a:path w="1963420" h="812800">
                  <a:moveTo>
                    <a:pt x="1203147" y="149707"/>
                  </a:moveTo>
                  <a:lnTo>
                    <a:pt x="1195959" y="139230"/>
                  </a:lnTo>
                  <a:lnTo>
                    <a:pt x="620890" y="533400"/>
                  </a:lnTo>
                  <a:lnTo>
                    <a:pt x="478840" y="533400"/>
                  </a:lnTo>
                  <a:lnTo>
                    <a:pt x="466140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1088631" y="812800"/>
                  </a:lnTo>
                  <a:lnTo>
                    <a:pt x="1088631" y="806450"/>
                  </a:lnTo>
                  <a:lnTo>
                    <a:pt x="1088631" y="800100"/>
                  </a:lnTo>
                  <a:lnTo>
                    <a:pt x="1088631" y="546100"/>
                  </a:lnTo>
                  <a:lnTo>
                    <a:pt x="1088631" y="539750"/>
                  </a:lnTo>
                  <a:lnTo>
                    <a:pt x="1088631" y="533400"/>
                  </a:lnTo>
                  <a:lnTo>
                    <a:pt x="1075931" y="533400"/>
                  </a:lnTo>
                  <a:lnTo>
                    <a:pt x="1075931" y="546100"/>
                  </a:lnTo>
                  <a:lnTo>
                    <a:pt x="1075931" y="800100"/>
                  </a:lnTo>
                  <a:lnTo>
                    <a:pt x="837971" y="800100"/>
                  </a:lnTo>
                  <a:lnTo>
                    <a:pt x="837971" y="546100"/>
                  </a:lnTo>
                  <a:lnTo>
                    <a:pt x="1075931" y="546100"/>
                  </a:lnTo>
                  <a:lnTo>
                    <a:pt x="1075931" y="533400"/>
                  </a:lnTo>
                  <a:lnTo>
                    <a:pt x="837971" y="533400"/>
                  </a:lnTo>
                  <a:lnTo>
                    <a:pt x="823810" y="533400"/>
                  </a:lnTo>
                  <a:lnTo>
                    <a:pt x="730961" y="533400"/>
                  </a:lnTo>
                  <a:lnTo>
                    <a:pt x="718261" y="533400"/>
                  </a:lnTo>
                  <a:lnTo>
                    <a:pt x="718261" y="546100"/>
                  </a:lnTo>
                  <a:lnTo>
                    <a:pt x="718261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623785" y="546100"/>
                  </a:lnTo>
                  <a:lnTo>
                    <a:pt x="624128" y="546582"/>
                  </a:lnTo>
                  <a:lnTo>
                    <a:pt x="624827" y="546100"/>
                  </a:lnTo>
                  <a:lnTo>
                    <a:pt x="718261" y="546100"/>
                  </a:lnTo>
                  <a:lnTo>
                    <a:pt x="718261" y="533400"/>
                  </a:lnTo>
                  <a:lnTo>
                    <a:pt x="643356" y="533400"/>
                  </a:lnTo>
                  <a:lnTo>
                    <a:pt x="1203147" y="149707"/>
                  </a:lnTo>
                  <a:close/>
                </a:path>
                <a:path w="1963420" h="812800">
                  <a:moveTo>
                    <a:pt x="1909508" y="533400"/>
                  </a:moveTo>
                  <a:lnTo>
                    <a:pt x="1896808" y="533400"/>
                  </a:lnTo>
                  <a:lnTo>
                    <a:pt x="1896808" y="546100"/>
                  </a:lnTo>
                  <a:lnTo>
                    <a:pt x="1896808" y="800100"/>
                  </a:lnTo>
                  <a:lnTo>
                    <a:pt x="1657388" y="800100"/>
                  </a:lnTo>
                  <a:lnTo>
                    <a:pt x="1657388" y="546100"/>
                  </a:lnTo>
                  <a:lnTo>
                    <a:pt x="1896808" y="546100"/>
                  </a:lnTo>
                  <a:lnTo>
                    <a:pt x="1896808" y="533400"/>
                  </a:lnTo>
                  <a:lnTo>
                    <a:pt x="1657388" y="533400"/>
                  </a:lnTo>
                  <a:lnTo>
                    <a:pt x="1644688" y="533400"/>
                  </a:lnTo>
                  <a:lnTo>
                    <a:pt x="1537677" y="533400"/>
                  </a:lnTo>
                  <a:lnTo>
                    <a:pt x="1537677" y="812800"/>
                  </a:lnTo>
                  <a:lnTo>
                    <a:pt x="1644688" y="812800"/>
                  </a:lnTo>
                  <a:lnTo>
                    <a:pt x="1657388" y="812800"/>
                  </a:lnTo>
                  <a:lnTo>
                    <a:pt x="1909508" y="812800"/>
                  </a:lnTo>
                  <a:lnTo>
                    <a:pt x="1909508" y="806450"/>
                  </a:lnTo>
                  <a:lnTo>
                    <a:pt x="1909508" y="800100"/>
                  </a:lnTo>
                  <a:lnTo>
                    <a:pt x="1909508" y="546100"/>
                  </a:lnTo>
                  <a:lnTo>
                    <a:pt x="1909508" y="539750"/>
                  </a:lnTo>
                  <a:lnTo>
                    <a:pt x="1909508" y="533400"/>
                  </a:lnTo>
                  <a:close/>
                </a:path>
                <a:path w="1963420" h="812800">
                  <a:moveTo>
                    <a:pt x="1963356" y="552729"/>
                  </a:moveTo>
                  <a:lnTo>
                    <a:pt x="1617802" y="206679"/>
                  </a:lnTo>
                  <a:lnTo>
                    <a:pt x="1617802" y="12700"/>
                  </a:lnTo>
                  <a:lnTo>
                    <a:pt x="1617802" y="6350"/>
                  </a:lnTo>
                  <a:lnTo>
                    <a:pt x="1617802" y="0"/>
                  </a:lnTo>
                  <a:lnTo>
                    <a:pt x="1605102" y="0"/>
                  </a:lnTo>
                  <a:lnTo>
                    <a:pt x="1605102" y="12700"/>
                  </a:lnTo>
                  <a:lnTo>
                    <a:pt x="1605102" y="193954"/>
                  </a:lnTo>
                  <a:lnTo>
                    <a:pt x="1554378" y="143154"/>
                  </a:lnTo>
                  <a:lnTo>
                    <a:pt x="1545399" y="152120"/>
                  </a:lnTo>
                  <a:lnTo>
                    <a:pt x="1605102" y="211924"/>
                  </a:lnTo>
                  <a:lnTo>
                    <a:pt x="1605102" y="266700"/>
                  </a:lnTo>
                  <a:lnTo>
                    <a:pt x="1510804" y="266700"/>
                  </a:lnTo>
                  <a:lnTo>
                    <a:pt x="1510804" y="12700"/>
                  </a:lnTo>
                  <a:lnTo>
                    <a:pt x="1605102" y="12700"/>
                  </a:lnTo>
                  <a:lnTo>
                    <a:pt x="1605102" y="0"/>
                  </a:lnTo>
                  <a:lnTo>
                    <a:pt x="1498104" y="0"/>
                  </a:lnTo>
                  <a:lnTo>
                    <a:pt x="1498104" y="279400"/>
                  </a:lnTo>
                  <a:lnTo>
                    <a:pt x="1617802" y="279400"/>
                  </a:lnTo>
                  <a:lnTo>
                    <a:pt x="1617802" y="273050"/>
                  </a:lnTo>
                  <a:lnTo>
                    <a:pt x="1617802" y="266700"/>
                  </a:lnTo>
                  <a:lnTo>
                    <a:pt x="1617802" y="224637"/>
                  </a:lnTo>
                  <a:lnTo>
                    <a:pt x="1954364" y="561695"/>
                  </a:lnTo>
                  <a:lnTo>
                    <a:pt x="1963356" y="55272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27471" y="2880994"/>
            <a:ext cx="923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898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88060" y="2889249"/>
            <a:ext cx="381000" cy="279400"/>
          </a:xfrm>
          <a:custGeom>
            <a:avLst/>
            <a:gdLst/>
            <a:ahLst/>
            <a:cxnLst/>
            <a:rect l="l" t="t" r="r" b="b"/>
            <a:pathLst>
              <a:path w="381000" h="279400">
                <a:moveTo>
                  <a:pt x="380631" y="0"/>
                </a:moveTo>
                <a:lnTo>
                  <a:pt x="367931" y="0"/>
                </a:lnTo>
                <a:lnTo>
                  <a:pt x="367931" y="12700"/>
                </a:lnTo>
                <a:lnTo>
                  <a:pt x="367931" y="266700"/>
                </a:lnTo>
                <a:lnTo>
                  <a:pt x="128511" y="266700"/>
                </a:lnTo>
                <a:lnTo>
                  <a:pt x="128511" y="12700"/>
                </a:lnTo>
                <a:lnTo>
                  <a:pt x="367931" y="12700"/>
                </a:lnTo>
                <a:lnTo>
                  <a:pt x="367931" y="0"/>
                </a:lnTo>
                <a:lnTo>
                  <a:pt x="119710" y="0"/>
                </a:lnTo>
                <a:lnTo>
                  <a:pt x="115811" y="0"/>
                </a:lnTo>
                <a:lnTo>
                  <a:pt x="0" y="0"/>
                </a:lnTo>
                <a:lnTo>
                  <a:pt x="0" y="279400"/>
                </a:lnTo>
                <a:lnTo>
                  <a:pt x="115811" y="279400"/>
                </a:lnTo>
                <a:lnTo>
                  <a:pt x="119710" y="279400"/>
                </a:lnTo>
                <a:lnTo>
                  <a:pt x="380631" y="279400"/>
                </a:lnTo>
                <a:lnTo>
                  <a:pt x="380631" y="273050"/>
                </a:lnTo>
                <a:lnTo>
                  <a:pt x="380631" y="266700"/>
                </a:lnTo>
                <a:lnTo>
                  <a:pt x="380631" y="12700"/>
                </a:lnTo>
                <a:lnTo>
                  <a:pt x="380631" y="6350"/>
                </a:lnTo>
                <a:lnTo>
                  <a:pt x="38063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65150" y="2880994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75984" y="2889249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697" y="0"/>
                </a:moveTo>
                <a:lnTo>
                  <a:pt x="0" y="0"/>
                </a:lnTo>
                <a:lnTo>
                  <a:pt x="0" y="279400"/>
                </a:lnTo>
                <a:lnTo>
                  <a:pt x="119697" y="279400"/>
                </a:lnTo>
                <a:lnTo>
                  <a:pt x="119697" y="273050"/>
                </a:lnTo>
                <a:lnTo>
                  <a:pt x="119697" y="266700"/>
                </a:lnTo>
                <a:lnTo>
                  <a:pt x="119697" y="12700"/>
                </a:lnTo>
                <a:lnTo>
                  <a:pt x="119697" y="6350"/>
                </a:lnTo>
                <a:lnTo>
                  <a:pt x="119697" y="0"/>
                </a:lnTo>
                <a:close/>
              </a:path>
              <a:path w="1299845" h="279400">
                <a:moveTo>
                  <a:pt x="1299718" y="0"/>
                </a:moveTo>
                <a:lnTo>
                  <a:pt x="1180007" y="0"/>
                </a:lnTo>
                <a:lnTo>
                  <a:pt x="1180007" y="279400"/>
                </a:lnTo>
                <a:lnTo>
                  <a:pt x="1299718" y="279400"/>
                </a:lnTo>
                <a:lnTo>
                  <a:pt x="1299718" y="273050"/>
                </a:lnTo>
                <a:lnTo>
                  <a:pt x="1299718" y="266700"/>
                </a:lnTo>
                <a:lnTo>
                  <a:pt x="1299718" y="12700"/>
                </a:lnTo>
                <a:lnTo>
                  <a:pt x="1299718" y="6350"/>
                </a:lnTo>
                <a:lnTo>
                  <a:pt x="129971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34160" y="3904615"/>
            <a:ext cx="1014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85923" y="4413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30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30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30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30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30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30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30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30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15133" y="44049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39952" y="4413250"/>
            <a:ext cx="1938655" cy="812800"/>
            <a:chOff x="1139952" y="4413250"/>
            <a:chExt cx="1938655" cy="812800"/>
          </a:xfrm>
        </p:grpSpPr>
        <p:sp>
          <p:nvSpPr>
            <p:cNvPr id="28" name="object 28"/>
            <p:cNvSpPr/>
            <p:nvPr/>
          </p:nvSpPr>
          <p:spPr>
            <a:xfrm>
              <a:off x="2286000" y="4419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80" h="266700">
                  <a:moveTo>
                    <a:pt x="10668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78913" y="44132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4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4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4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4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4140" y="4419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80" h="266700">
                  <a:moveTo>
                    <a:pt x="10668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9952" y="4413249"/>
              <a:ext cx="1938655" cy="812800"/>
            </a:xfrm>
            <a:custGeom>
              <a:avLst/>
              <a:gdLst/>
              <a:ahLst/>
              <a:cxnLst/>
              <a:rect l="l" t="t" r="r" b="b"/>
              <a:pathLst>
                <a:path w="1938655" h="812800">
                  <a:moveTo>
                    <a:pt x="1203147" y="149707"/>
                  </a:moveTo>
                  <a:lnTo>
                    <a:pt x="1195959" y="139230"/>
                  </a:lnTo>
                  <a:lnTo>
                    <a:pt x="620890" y="533400"/>
                  </a:lnTo>
                  <a:lnTo>
                    <a:pt x="478840" y="533400"/>
                  </a:lnTo>
                  <a:lnTo>
                    <a:pt x="466140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1088631" y="812800"/>
                  </a:lnTo>
                  <a:lnTo>
                    <a:pt x="1088631" y="806450"/>
                  </a:lnTo>
                  <a:lnTo>
                    <a:pt x="1088631" y="800100"/>
                  </a:lnTo>
                  <a:lnTo>
                    <a:pt x="1088631" y="546100"/>
                  </a:lnTo>
                  <a:lnTo>
                    <a:pt x="1088631" y="539750"/>
                  </a:lnTo>
                  <a:lnTo>
                    <a:pt x="1088631" y="533400"/>
                  </a:lnTo>
                  <a:lnTo>
                    <a:pt x="1075931" y="533400"/>
                  </a:lnTo>
                  <a:lnTo>
                    <a:pt x="1075931" y="546100"/>
                  </a:lnTo>
                  <a:lnTo>
                    <a:pt x="1075931" y="800100"/>
                  </a:lnTo>
                  <a:lnTo>
                    <a:pt x="837971" y="800100"/>
                  </a:lnTo>
                  <a:lnTo>
                    <a:pt x="837971" y="546100"/>
                  </a:lnTo>
                  <a:lnTo>
                    <a:pt x="1075931" y="546100"/>
                  </a:lnTo>
                  <a:lnTo>
                    <a:pt x="1075931" y="533400"/>
                  </a:lnTo>
                  <a:lnTo>
                    <a:pt x="837971" y="533400"/>
                  </a:lnTo>
                  <a:lnTo>
                    <a:pt x="823810" y="533400"/>
                  </a:lnTo>
                  <a:lnTo>
                    <a:pt x="730961" y="533400"/>
                  </a:lnTo>
                  <a:lnTo>
                    <a:pt x="718261" y="533400"/>
                  </a:lnTo>
                  <a:lnTo>
                    <a:pt x="718261" y="546100"/>
                  </a:lnTo>
                  <a:lnTo>
                    <a:pt x="718261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623785" y="546100"/>
                  </a:lnTo>
                  <a:lnTo>
                    <a:pt x="624128" y="546582"/>
                  </a:lnTo>
                  <a:lnTo>
                    <a:pt x="624827" y="546100"/>
                  </a:lnTo>
                  <a:lnTo>
                    <a:pt x="718261" y="546100"/>
                  </a:lnTo>
                  <a:lnTo>
                    <a:pt x="718261" y="533400"/>
                  </a:lnTo>
                  <a:lnTo>
                    <a:pt x="643356" y="533400"/>
                  </a:lnTo>
                  <a:lnTo>
                    <a:pt x="1203147" y="149707"/>
                  </a:lnTo>
                  <a:close/>
                </a:path>
                <a:path w="1938655" h="812800">
                  <a:moveTo>
                    <a:pt x="1909508" y="533400"/>
                  </a:moveTo>
                  <a:lnTo>
                    <a:pt x="1896808" y="533400"/>
                  </a:lnTo>
                  <a:lnTo>
                    <a:pt x="1896808" y="546100"/>
                  </a:lnTo>
                  <a:lnTo>
                    <a:pt x="1896808" y="800100"/>
                  </a:lnTo>
                  <a:lnTo>
                    <a:pt x="1657388" y="800100"/>
                  </a:lnTo>
                  <a:lnTo>
                    <a:pt x="1657388" y="546100"/>
                  </a:lnTo>
                  <a:lnTo>
                    <a:pt x="1896808" y="546100"/>
                  </a:lnTo>
                  <a:lnTo>
                    <a:pt x="1896808" y="533400"/>
                  </a:lnTo>
                  <a:lnTo>
                    <a:pt x="1657388" y="533400"/>
                  </a:lnTo>
                  <a:lnTo>
                    <a:pt x="1644688" y="533400"/>
                  </a:lnTo>
                  <a:lnTo>
                    <a:pt x="1537677" y="533400"/>
                  </a:lnTo>
                  <a:lnTo>
                    <a:pt x="1537677" y="812800"/>
                  </a:lnTo>
                  <a:lnTo>
                    <a:pt x="1644688" y="812800"/>
                  </a:lnTo>
                  <a:lnTo>
                    <a:pt x="1657388" y="812800"/>
                  </a:lnTo>
                  <a:lnTo>
                    <a:pt x="1909508" y="812800"/>
                  </a:lnTo>
                  <a:lnTo>
                    <a:pt x="1909508" y="806450"/>
                  </a:lnTo>
                  <a:lnTo>
                    <a:pt x="1909508" y="800100"/>
                  </a:lnTo>
                  <a:lnTo>
                    <a:pt x="1909508" y="546100"/>
                  </a:lnTo>
                  <a:lnTo>
                    <a:pt x="1909508" y="539750"/>
                  </a:lnTo>
                  <a:lnTo>
                    <a:pt x="1909508" y="533400"/>
                  </a:lnTo>
                  <a:close/>
                </a:path>
                <a:path w="1938655" h="812800">
                  <a:moveTo>
                    <a:pt x="1938502" y="538505"/>
                  </a:moveTo>
                  <a:lnTo>
                    <a:pt x="1617802" y="208432"/>
                  </a:lnTo>
                  <a:lnTo>
                    <a:pt x="1617802" y="12700"/>
                  </a:lnTo>
                  <a:lnTo>
                    <a:pt x="1617802" y="6350"/>
                  </a:lnTo>
                  <a:lnTo>
                    <a:pt x="1617802" y="0"/>
                  </a:lnTo>
                  <a:lnTo>
                    <a:pt x="1605102" y="0"/>
                  </a:lnTo>
                  <a:lnTo>
                    <a:pt x="1605102" y="12700"/>
                  </a:lnTo>
                  <a:lnTo>
                    <a:pt x="1605102" y="195364"/>
                  </a:lnTo>
                  <a:lnTo>
                    <a:pt x="1554441" y="143217"/>
                  </a:lnTo>
                  <a:lnTo>
                    <a:pt x="1545336" y="152069"/>
                  </a:lnTo>
                  <a:lnTo>
                    <a:pt x="1605102" y="213588"/>
                  </a:lnTo>
                  <a:lnTo>
                    <a:pt x="1605102" y="266700"/>
                  </a:lnTo>
                  <a:lnTo>
                    <a:pt x="1510804" y="266700"/>
                  </a:lnTo>
                  <a:lnTo>
                    <a:pt x="1510804" y="12700"/>
                  </a:lnTo>
                  <a:lnTo>
                    <a:pt x="1605102" y="12700"/>
                  </a:lnTo>
                  <a:lnTo>
                    <a:pt x="1605102" y="0"/>
                  </a:lnTo>
                  <a:lnTo>
                    <a:pt x="1498104" y="0"/>
                  </a:lnTo>
                  <a:lnTo>
                    <a:pt x="1498104" y="279400"/>
                  </a:lnTo>
                  <a:lnTo>
                    <a:pt x="1617802" y="279400"/>
                  </a:lnTo>
                  <a:lnTo>
                    <a:pt x="1617802" y="273050"/>
                  </a:lnTo>
                  <a:lnTo>
                    <a:pt x="1617802" y="266700"/>
                  </a:lnTo>
                  <a:lnTo>
                    <a:pt x="1617802" y="226656"/>
                  </a:lnTo>
                  <a:lnTo>
                    <a:pt x="1929396" y="547344"/>
                  </a:lnTo>
                  <a:lnTo>
                    <a:pt x="1938502" y="53850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76172" y="4938395"/>
            <a:ext cx="923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898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36760" y="4946650"/>
            <a:ext cx="381000" cy="279400"/>
          </a:xfrm>
          <a:custGeom>
            <a:avLst/>
            <a:gdLst/>
            <a:ahLst/>
            <a:cxnLst/>
            <a:rect l="l" t="t" r="r" b="b"/>
            <a:pathLst>
              <a:path w="381000" h="279400">
                <a:moveTo>
                  <a:pt x="380631" y="0"/>
                </a:moveTo>
                <a:lnTo>
                  <a:pt x="367931" y="0"/>
                </a:lnTo>
                <a:lnTo>
                  <a:pt x="367931" y="12700"/>
                </a:lnTo>
                <a:lnTo>
                  <a:pt x="367931" y="266700"/>
                </a:lnTo>
                <a:lnTo>
                  <a:pt x="128511" y="266700"/>
                </a:lnTo>
                <a:lnTo>
                  <a:pt x="128511" y="12700"/>
                </a:lnTo>
                <a:lnTo>
                  <a:pt x="367931" y="12700"/>
                </a:lnTo>
                <a:lnTo>
                  <a:pt x="367931" y="0"/>
                </a:lnTo>
                <a:lnTo>
                  <a:pt x="119710" y="0"/>
                </a:lnTo>
                <a:lnTo>
                  <a:pt x="115811" y="0"/>
                </a:lnTo>
                <a:lnTo>
                  <a:pt x="0" y="0"/>
                </a:lnTo>
                <a:lnTo>
                  <a:pt x="0" y="279400"/>
                </a:lnTo>
                <a:lnTo>
                  <a:pt x="115811" y="279400"/>
                </a:lnTo>
                <a:lnTo>
                  <a:pt x="119710" y="279400"/>
                </a:lnTo>
                <a:lnTo>
                  <a:pt x="380631" y="279400"/>
                </a:lnTo>
                <a:lnTo>
                  <a:pt x="380631" y="273050"/>
                </a:lnTo>
                <a:lnTo>
                  <a:pt x="380631" y="266700"/>
                </a:lnTo>
                <a:lnTo>
                  <a:pt x="380631" y="12700"/>
                </a:lnTo>
                <a:lnTo>
                  <a:pt x="380631" y="6350"/>
                </a:lnTo>
                <a:lnTo>
                  <a:pt x="38063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13850" y="4938395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24684" y="4946650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697" y="0"/>
                </a:moveTo>
                <a:lnTo>
                  <a:pt x="0" y="0"/>
                </a:lnTo>
                <a:lnTo>
                  <a:pt x="0" y="279400"/>
                </a:lnTo>
                <a:lnTo>
                  <a:pt x="119697" y="279400"/>
                </a:lnTo>
                <a:lnTo>
                  <a:pt x="119697" y="273050"/>
                </a:lnTo>
                <a:lnTo>
                  <a:pt x="119697" y="266700"/>
                </a:lnTo>
                <a:lnTo>
                  <a:pt x="119697" y="12700"/>
                </a:lnTo>
                <a:lnTo>
                  <a:pt x="119697" y="6350"/>
                </a:lnTo>
                <a:lnTo>
                  <a:pt x="119697" y="0"/>
                </a:lnTo>
                <a:close/>
              </a:path>
              <a:path w="1299845" h="279400">
                <a:moveTo>
                  <a:pt x="1299718" y="0"/>
                </a:moveTo>
                <a:lnTo>
                  <a:pt x="1180007" y="0"/>
                </a:lnTo>
                <a:lnTo>
                  <a:pt x="1180007" y="279400"/>
                </a:lnTo>
                <a:lnTo>
                  <a:pt x="1299718" y="279400"/>
                </a:lnTo>
                <a:lnTo>
                  <a:pt x="1299718" y="273050"/>
                </a:lnTo>
                <a:lnTo>
                  <a:pt x="1299718" y="266700"/>
                </a:lnTo>
                <a:lnTo>
                  <a:pt x="1299718" y="12700"/>
                </a:lnTo>
                <a:lnTo>
                  <a:pt x="1299718" y="6350"/>
                </a:lnTo>
                <a:lnTo>
                  <a:pt x="129971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357623" y="4408106"/>
            <a:ext cx="574675" cy="328295"/>
            <a:chOff x="4357623" y="4408106"/>
            <a:chExt cx="574675" cy="328295"/>
          </a:xfrm>
        </p:grpSpPr>
        <p:sp>
          <p:nvSpPr>
            <p:cNvPr id="37" name="object 37"/>
            <p:cNvSpPr/>
            <p:nvPr/>
          </p:nvSpPr>
          <p:spPr>
            <a:xfrm>
              <a:off x="4361687" y="4419600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57623" y="44081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5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6537223" y="4413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566433" y="44049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50382" y="4413250"/>
            <a:ext cx="1604645" cy="812800"/>
            <a:chOff x="5650382" y="4413250"/>
            <a:chExt cx="1604645" cy="812800"/>
          </a:xfrm>
        </p:grpSpPr>
        <p:sp>
          <p:nvSpPr>
            <p:cNvPr id="42" name="object 42"/>
            <p:cNvSpPr/>
            <p:nvPr/>
          </p:nvSpPr>
          <p:spPr>
            <a:xfrm>
              <a:off x="6435851" y="44196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4" h="266700">
                  <a:moveTo>
                    <a:pt x="108203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30213" y="44132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5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5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5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5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4419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50382" y="4413249"/>
              <a:ext cx="1604645" cy="812800"/>
            </a:xfrm>
            <a:custGeom>
              <a:avLst/>
              <a:gdLst/>
              <a:ahLst/>
              <a:cxnLst/>
              <a:rect l="l" t="t" r="r" b="b"/>
              <a:pathLst>
                <a:path w="1604645" h="812800">
                  <a:moveTo>
                    <a:pt x="844664" y="149186"/>
                  </a:moveTo>
                  <a:lnTo>
                    <a:pt x="836180" y="139738"/>
                  </a:lnTo>
                  <a:lnTo>
                    <a:pt x="398221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729500" y="812800"/>
                  </a:lnTo>
                  <a:lnTo>
                    <a:pt x="729500" y="806450"/>
                  </a:lnTo>
                  <a:lnTo>
                    <a:pt x="729500" y="800100"/>
                  </a:lnTo>
                  <a:lnTo>
                    <a:pt x="729500" y="546100"/>
                  </a:lnTo>
                  <a:lnTo>
                    <a:pt x="729500" y="539750"/>
                  </a:lnTo>
                  <a:lnTo>
                    <a:pt x="729500" y="533400"/>
                  </a:lnTo>
                  <a:lnTo>
                    <a:pt x="716800" y="533400"/>
                  </a:lnTo>
                  <a:lnTo>
                    <a:pt x="716800" y="546100"/>
                  </a:lnTo>
                  <a:lnTo>
                    <a:pt x="716800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716800" y="546100"/>
                  </a:lnTo>
                  <a:lnTo>
                    <a:pt x="716800" y="533400"/>
                  </a:lnTo>
                  <a:lnTo>
                    <a:pt x="478840" y="533400"/>
                  </a:lnTo>
                  <a:lnTo>
                    <a:pt x="464680" y="533400"/>
                  </a:lnTo>
                  <a:lnTo>
                    <a:pt x="417233" y="533400"/>
                  </a:lnTo>
                  <a:lnTo>
                    <a:pt x="844664" y="149186"/>
                  </a:lnTo>
                  <a:close/>
                </a:path>
                <a:path w="1604645" h="812800">
                  <a:moveTo>
                    <a:pt x="1550377" y="533400"/>
                  </a:moveTo>
                  <a:lnTo>
                    <a:pt x="1537677" y="533400"/>
                  </a:lnTo>
                  <a:lnTo>
                    <a:pt x="1537677" y="546100"/>
                  </a:lnTo>
                  <a:lnTo>
                    <a:pt x="1537677" y="800100"/>
                  </a:lnTo>
                  <a:lnTo>
                    <a:pt x="1298257" y="800100"/>
                  </a:lnTo>
                  <a:lnTo>
                    <a:pt x="1298257" y="546100"/>
                  </a:lnTo>
                  <a:lnTo>
                    <a:pt x="1537677" y="546100"/>
                  </a:lnTo>
                  <a:lnTo>
                    <a:pt x="1537677" y="533400"/>
                  </a:lnTo>
                  <a:lnTo>
                    <a:pt x="1298257" y="533400"/>
                  </a:lnTo>
                  <a:lnTo>
                    <a:pt x="1285557" y="533400"/>
                  </a:lnTo>
                  <a:lnTo>
                    <a:pt x="1178547" y="533400"/>
                  </a:lnTo>
                  <a:lnTo>
                    <a:pt x="1178547" y="812800"/>
                  </a:lnTo>
                  <a:lnTo>
                    <a:pt x="1285557" y="812800"/>
                  </a:lnTo>
                  <a:lnTo>
                    <a:pt x="1298257" y="812800"/>
                  </a:lnTo>
                  <a:lnTo>
                    <a:pt x="1550377" y="812800"/>
                  </a:lnTo>
                  <a:lnTo>
                    <a:pt x="1550377" y="806450"/>
                  </a:lnTo>
                  <a:lnTo>
                    <a:pt x="1550377" y="800100"/>
                  </a:lnTo>
                  <a:lnTo>
                    <a:pt x="1550377" y="546100"/>
                  </a:lnTo>
                  <a:lnTo>
                    <a:pt x="1550377" y="539750"/>
                  </a:lnTo>
                  <a:lnTo>
                    <a:pt x="1550377" y="533400"/>
                  </a:lnTo>
                  <a:close/>
                </a:path>
                <a:path w="1604645" h="812800">
                  <a:moveTo>
                    <a:pt x="1604225" y="552729"/>
                  </a:moveTo>
                  <a:lnTo>
                    <a:pt x="1258671" y="206679"/>
                  </a:lnTo>
                  <a:lnTo>
                    <a:pt x="1258671" y="12700"/>
                  </a:lnTo>
                  <a:lnTo>
                    <a:pt x="1258671" y="6350"/>
                  </a:lnTo>
                  <a:lnTo>
                    <a:pt x="1258671" y="0"/>
                  </a:lnTo>
                  <a:lnTo>
                    <a:pt x="1245971" y="0"/>
                  </a:lnTo>
                  <a:lnTo>
                    <a:pt x="1245971" y="12700"/>
                  </a:lnTo>
                  <a:lnTo>
                    <a:pt x="1245971" y="193954"/>
                  </a:lnTo>
                  <a:lnTo>
                    <a:pt x="1195247" y="143154"/>
                  </a:lnTo>
                  <a:lnTo>
                    <a:pt x="1186268" y="152120"/>
                  </a:lnTo>
                  <a:lnTo>
                    <a:pt x="1245971" y="211924"/>
                  </a:lnTo>
                  <a:lnTo>
                    <a:pt x="1245971" y="266700"/>
                  </a:lnTo>
                  <a:lnTo>
                    <a:pt x="1151674" y="266700"/>
                  </a:lnTo>
                  <a:lnTo>
                    <a:pt x="1151674" y="12700"/>
                  </a:lnTo>
                  <a:lnTo>
                    <a:pt x="1245971" y="12700"/>
                  </a:lnTo>
                  <a:lnTo>
                    <a:pt x="1245971" y="0"/>
                  </a:lnTo>
                  <a:lnTo>
                    <a:pt x="1138974" y="0"/>
                  </a:lnTo>
                  <a:lnTo>
                    <a:pt x="1138974" y="279400"/>
                  </a:lnTo>
                  <a:lnTo>
                    <a:pt x="1258671" y="279400"/>
                  </a:lnTo>
                  <a:lnTo>
                    <a:pt x="1258671" y="273050"/>
                  </a:lnTo>
                  <a:lnTo>
                    <a:pt x="1258671" y="266700"/>
                  </a:lnTo>
                  <a:lnTo>
                    <a:pt x="1258671" y="224637"/>
                  </a:lnTo>
                  <a:lnTo>
                    <a:pt x="1595234" y="561695"/>
                  </a:lnTo>
                  <a:lnTo>
                    <a:pt x="1604225" y="55272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786602" y="4938395"/>
            <a:ext cx="56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88060" y="4946650"/>
            <a:ext cx="381000" cy="279400"/>
          </a:xfrm>
          <a:custGeom>
            <a:avLst/>
            <a:gdLst/>
            <a:ahLst/>
            <a:cxnLst/>
            <a:rect l="l" t="t" r="r" b="b"/>
            <a:pathLst>
              <a:path w="381000" h="279400">
                <a:moveTo>
                  <a:pt x="380631" y="0"/>
                </a:moveTo>
                <a:lnTo>
                  <a:pt x="367931" y="0"/>
                </a:lnTo>
                <a:lnTo>
                  <a:pt x="367931" y="12700"/>
                </a:lnTo>
                <a:lnTo>
                  <a:pt x="367931" y="266700"/>
                </a:lnTo>
                <a:lnTo>
                  <a:pt x="128511" y="266700"/>
                </a:lnTo>
                <a:lnTo>
                  <a:pt x="128511" y="12700"/>
                </a:lnTo>
                <a:lnTo>
                  <a:pt x="367931" y="12700"/>
                </a:lnTo>
                <a:lnTo>
                  <a:pt x="367931" y="0"/>
                </a:lnTo>
                <a:lnTo>
                  <a:pt x="119710" y="0"/>
                </a:lnTo>
                <a:lnTo>
                  <a:pt x="115811" y="0"/>
                </a:lnTo>
                <a:lnTo>
                  <a:pt x="0" y="0"/>
                </a:lnTo>
                <a:lnTo>
                  <a:pt x="0" y="279400"/>
                </a:lnTo>
                <a:lnTo>
                  <a:pt x="115811" y="279400"/>
                </a:lnTo>
                <a:lnTo>
                  <a:pt x="119710" y="279400"/>
                </a:lnTo>
                <a:lnTo>
                  <a:pt x="380631" y="279400"/>
                </a:lnTo>
                <a:lnTo>
                  <a:pt x="380631" y="273050"/>
                </a:lnTo>
                <a:lnTo>
                  <a:pt x="380631" y="266700"/>
                </a:lnTo>
                <a:lnTo>
                  <a:pt x="380631" y="12700"/>
                </a:lnTo>
                <a:lnTo>
                  <a:pt x="380631" y="6350"/>
                </a:lnTo>
                <a:lnTo>
                  <a:pt x="38063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965150" y="4938395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75984" y="4946650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697" y="0"/>
                </a:moveTo>
                <a:lnTo>
                  <a:pt x="0" y="0"/>
                </a:lnTo>
                <a:lnTo>
                  <a:pt x="0" y="279400"/>
                </a:lnTo>
                <a:lnTo>
                  <a:pt x="119697" y="279400"/>
                </a:lnTo>
                <a:lnTo>
                  <a:pt x="119697" y="273050"/>
                </a:lnTo>
                <a:lnTo>
                  <a:pt x="119697" y="266700"/>
                </a:lnTo>
                <a:lnTo>
                  <a:pt x="119697" y="12700"/>
                </a:lnTo>
                <a:lnTo>
                  <a:pt x="119697" y="6350"/>
                </a:lnTo>
                <a:lnTo>
                  <a:pt x="119697" y="0"/>
                </a:lnTo>
                <a:close/>
              </a:path>
              <a:path w="1299845" h="279400">
                <a:moveTo>
                  <a:pt x="1299718" y="0"/>
                </a:moveTo>
                <a:lnTo>
                  <a:pt x="1180007" y="0"/>
                </a:lnTo>
                <a:lnTo>
                  <a:pt x="1180007" y="279400"/>
                </a:lnTo>
                <a:lnTo>
                  <a:pt x="1299718" y="279400"/>
                </a:lnTo>
                <a:lnTo>
                  <a:pt x="1299718" y="273050"/>
                </a:lnTo>
                <a:lnTo>
                  <a:pt x="1299718" y="266700"/>
                </a:lnTo>
                <a:lnTo>
                  <a:pt x="1299718" y="12700"/>
                </a:lnTo>
                <a:lnTo>
                  <a:pt x="1299718" y="6350"/>
                </a:lnTo>
                <a:lnTo>
                  <a:pt x="129971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60" dirty="0"/>
              <a:t>Tree</a:t>
            </a:r>
            <a:r>
              <a:rPr spc="-150" dirty="0"/>
              <a:t> </a:t>
            </a:r>
            <a:r>
              <a:rPr spc="-75" dirty="0"/>
              <a:t>Deletion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6066750"/>
            <a:ext cx="4745355" cy="7239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sufficient</a:t>
            </a:r>
            <a:r>
              <a:rPr sz="17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17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7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entries:</a:t>
            </a:r>
            <a:endParaRPr sz="17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740"/>
              </a:spcBef>
            </a:pPr>
            <a:r>
              <a:rPr sz="1600" dirty="0">
                <a:solidFill>
                  <a:srgbClr val="2E2B1F"/>
                </a:solidFill>
                <a:latin typeface="Tahoma"/>
                <a:cs typeface="Tahoma"/>
              </a:rPr>
              <a:t>–</a:t>
            </a:r>
            <a:r>
              <a:rPr sz="1600" spc="375" dirty="0">
                <a:solidFill>
                  <a:srgbClr val="2E2B1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Balance: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shift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among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160" y="1618614"/>
            <a:ext cx="1014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57623" y="2122106"/>
            <a:ext cx="574675" cy="328295"/>
            <a:chOff x="4357623" y="2122106"/>
            <a:chExt cx="574675" cy="328295"/>
          </a:xfrm>
        </p:grpSpPr>
        <p:sp>
          <p:nvSpPr>
            <p:cNvPr id="8" name="object 8"/>
            <p:cNvSpPr/>
            <p:nvPr/>
          </p:nvSpPr>
          <p:spPr>
            <a:xfrm>
              <a:off x="4361687" y="2133600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57623" y="21221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4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4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4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34160" y="4438015"/>
            <a:ext cx="1014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57623" y="4941506"/>
            <a:ext cx="574675" cy="328295"/>
            <a:chOff x="4357623" y="4941506"/>
            <a:chExt cx="574675" cy="328295"/>
          </a:xfrm>
        </p:grpSpPr>
        <p:sp>
          <p:nvSpPr>
            <p:cNvPr id="12" name="object 12"/>
            <p:cNvSpPr/>
            <p:nvPr/>
          </p:nvSpPr>
          <p:spPr>
            <a:xfrm>
              <a:off x="4361687" y="4953000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57623" y="49415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5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537223" y="49466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66433" y="49383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57392" y="4946650"/>
            <a:ext cx="1151890" cy="812800"/>
            <a:chOff x="5757392" y="4946650"/>
            <a:chExt cx="1151890" cy="812800"/>
          </a:xfrm>
        </p:grpSpPr>
        <p:sp>
          <p:nvSpPr>
            <p:cNvPr id="17" name="object 17"/>
            <p:cNvSpPr/>
            <p:nvPr/>
          </p:nvSpPr>
          <p:spPr>
            <a:xfrm>
              <a:off x="6435852" y="49530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4" h="266700">
                  <a:moveTo>
                    <a:pt x="108203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30213" y="49466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5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5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5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5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5516" y="49530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7393" y="4946649"/>
              <a:ext cx="1151890" cy="812800"/>
            </a:xfrm>
            <a:custGeom>
              <a:avLst/>
              <a:gdLst/>
              <a:ahLst/>
              <a:cxnLst/>
              <a:rect l="l" t="t" r="r" b="b"/>
              <a:pathLst>
                <a:path w="1151890" h="812800">
                  <a:moveTo>
                    <a:pt x="264820" y="533400"/>
                  </a:moveTo>
                  <a:lnTo>
                    <a:pt x="252120" y="533400"/>
                  </a:lnTo>
                  <a:lnTo>
                    <a:pt x="252120" y="546100"/>
                  </a:lnTo>
                  <a:lnTo>
                    <a:pt x="252120" y="800100"/>
                  </a:lnTo>
                  <a:lnTo>
                    <a:pt x="12700" y="800100"/>
                  </a:lnTo>
                  <a:lnTo>
                    <a:pt x="12700" y="546100"/>
                  </a:lnTo>
                  <a:lnTo>
                    <a:pt x="252120" y="546100"/>
                  </a:lnTo>
                  <a:lnTo>
                    <a:pt x="25212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264820" y="812800"/>
                  </a:lnTo>
                  <a:lnTo>
                    <a:pt x="264820" y="806450"/>
                  </a:lnTo>
                  <a:lnTo>
                    <a:pt x="264820" y="800100"/>
                  </a:lnTo>
                  <a:lnTo>
                    <a:pt x="264820" y="546100"/>
                  </a:lnTo>
                  <a:lnTo>
                    <a:pt x="264820" y="539750"/>
                  </a:lnTo>
                  <a:lnTo>
                    <a:pt x="264820" y="533400"/>
                  </a:lnTo>
                  <a:close/>
                </a:path>
                <a:path w="1151890" h="812800">
                  <a:moveTo>
                    <a:pt x="1151661" y="0"/>
                  </a:moveTo>
                  <a:lnTo>
                    <a:pt x="1138961" y="0"/>
                  </a:lnTo>
                  <a:lnTo>
                    <a:pt x="1138961" y="12700"/>
                  </a:lnTo>
                  <a:lnTo>
                    <a:pt x="1138961" y="266700"/>
                  </a:lnTo>
                  <a:lnTo>
                    <a:pt x="1044663" y="266700"/>
                  </a:lnTo>
                  <a:lnTo>
                    <a:pt x="1044663" y="12700"/>
                  </a:lnTo>
                  <a:lnTo>
                    <a:pt x="1138961" y="12700"/>
                  </a:lnTo>
                  <a:lnTo>
                    <a:pt x="1138961" y="0"/>
                  </a:lnTo>
                  <a:lnTo>
                    <a:pt x="1031963" y="0"/>
                  </a:lnTo>
                  <a:lnTo>
                    <a:pt x="1031963" y="279400"/>
                  </a:lnTo>
                  <a:lnTo>
                    <a:pt x="1151661" y="279400"/>
                  </a:lnTo>
                  <a:lnTo>
                    <a:pt x="1151661" y="273050"/>
                  </a:lnTo>
                  <a:lnTo>
                    <a:pt x="1151661" y="266700"/>
                  </a:lnTo>
                  <a:lnTo>
                    <a:pt x="1151661" y="12700"/>
                  </a:lnTo>
                  <a:lnTo>
                    <a:pt x="1151661" y="6350"/>
                  </a:lnTo>
                  <a:lnTo>
                    <a:pt x="1151661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86602" y="54717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50382" y="5086387"/>
            <a:ext cx="1918335" cy="673100"/>
          </a:xfrm>
          <a:custGeom>
            <a:avLst/>
            <a:gdLst/>
            <a:ahLst/>
            <a:cxnLst/>
            <a:rect l="l" t="t" r="r" b="b"/>
            <a:pathLst>
              <a:path w="1918334" h="673100">
                <a:moveTo>
                  <a:pt x="119710" y="393661"/>
                </a:moveTo>
                <a:lnTo>
                  <a:pt x="0" y="393661"/>
                </a:lnTo>
                <a:lnTo>
                  <a:pt x="0" y="673061"/>
                </a:lnTo>
                <a:lnTo>
                  <a:pt x="119710" y="673061"/>
                </a:lnTo>
                <a:lnTo>
                  <a:pt x="119710" y="666711"/>
                </a:lnTo>
                <a:lnTo>
                  <a:pt x="119710" y="660361"/>
                </a:lnTo>
                <a:lnTo>
                  <a:pt x="119710" y="406361"/>
                </a:lnTo>
                <a:lnTo>
                  <a:pt x="119710" y="400011"/>
                </a:lnTo>
                <a:lnTo>
                  <a:pt x="119710" y="393661"/>
                </a:lnTo>
                <a:close/>
              </a:path>
              <a:path w="1918334" h="673100">
                <a:moveTo>
                  <a:pt x="844664" y="9448"/>
                </a:moveTo>
                <a:lnTo>
                  <a:pt x="836180" y="0"/>
                </a:lnTo>
                <a:lnTo>
                  <a:pt x="398221" y="393661"/>
                </a:lnTo>
                <a:lnTo>
                  <a:pt x="359130" y="393661"/>
                </a:lnTo>
                <a:lnTo>
                  <a:pt x="359130" y="673061"/>
                </a:lnTo>
                <a:lnTo>
                  <a:pt x="464680" y="673061"/>
                </a:lnTo>
                <a:lnTo>
                  <a:pt x="478840" y="673061"/>
                </a:lnTo>
                <a:lnTo>
                  <a:pt x="729500" y="673061"/>
                </a:lnTo>
                <a:lnTo>
                  <a:pt x="729500" y="666711"/>
                </a:lnTo>
                <a:lnTo>
                  <a:pt x="729500" y="660361"/>
                </a:lnTo>
                <a:lnTo>
                  <a:pt x="729500" y="406361"/>
                </a:lnTo>
                <a:lnTo>
                  <a:pt x="729500" y="400011"/>
                </a:lnTo>
                <a:lnTo>
                  <a:pt x="729500" y="393661"/>
                </a:lnTo>
                <a:lnTo>
                  <a:pt x="716800" y="393661"/>
                </a:lnTo>
                <a:lnTo>
                  <a:pt x="716800" y="406361"/>
                </a:lnTo>
                <a:lnTo>
                  <a:pt x="716800" y="660361"/>
                </a:lnTo>
                <a:lnTo>
                  <a:pt x="478840" y="660361"/>
                </a:lnTo>
                <a:lnTo>
                  <a:pt x="478840" y="406361"/>
                </a:lnTo>
                <a:lnTo>
                  <a:pt x="716800" y="406361"/>
                </a:lnTo>
                <a:lnTo>
                  <a:pt x="716800" y="393661"/>
                </a:lnTo>
                <a:lnTo>
                  <a:pt x="478840" y="393661"/>
                </a:lnTo>
                <a:lnTo>
                  <a:pt x="464680" y="393661"/>
                </a:lnTo>
                <a:lnTo>
                  <a:pt x="417233" y="393661"/>
                </a:lnTo>
                <a:lnTo>
                  <a:pt x="844664" y="9448"/>
                </a:lnTo>
                <a:close/>
              </a:path>
              <a:path w="1918334" h="673100">
                <a:moveTo>
                  <a:pt x="1918309" y="393661"/>
                </a:moveTo>
                <a:lnTo>
                  <a:pt x="1905609" y="393661"/>
                </a:lnTo>
                <a:lnTo>
                  <a:pt x="1905609" y="406361"/>
                </a:lnTo>
                <a:lnTo>
                  <a:pt x="1905609" y="660361"/>
                </a:lnTo>
                <a:lnTo>
                  <a:pt x="1666189" y="660361"/>
                </a:lnTo>
                <a:lnTo>
                  <a:pt x="1666189" y="406361"/>
                </a:lnTo>
                <a:lnTo>
                  <a:pt x="1905609" y="406361"/>
                </a:lnTo>
                <a:lnTo>
                  <a:pt x="1905609" y="393661"/>
                </a:lnTo>
                <a:lnTo>
                  <a:pt x="1657388" y="393661"/>
                </a:lnTo>
                <a:lnTo>
                  <a:pt x="1653489" y="393661"/>
                </a:lnTo>
                <a:lnTo>
                  <a:pt x="1584909" y="393661"/>
                </a:lnTo>
                <a:lnTo>
                  <a:pt x="1195247" y="3416"/>
                </a:lnTo>
                <a:lnTo>
                  <a:pt x="1186268" y="12382"/>
                </a:lnTo>
                <a:lnTo>
                  <a:pt x="1566964" y="393661"/>
                </a:lnTo>
                <a:lnTo>
                  <a:pt x="1550377" y="393661"/>
                </a:lnTo>
                <a:lnTo>
                  <a:pt x="1537677" y="393661"/>
                </a:lnTo>
                <a:lnTo>
                  <a:pt x="1537677" y="406361"/>
                </a:lnTo>
                <a:lnTo>
                  <a:pt x="1537677" y="660361"/>
                </a:lnTo>
                <a:lnTo>
                  <a:pt x="1298257" y="660361"/>
                </a:lnTo>
                <a:lnTo>
                  <a:pt x="1298257" y="406361"/>
                </a:lnTo>
                <a:lnTo>
                  <a:pt x="1537677" y="406361"/>
                </a:lnTo>
                <a:lnTo>
                  <a:pt x="1537677" y="393661"/>
                </a:lnTo>
                <a:lnTo>
                  <a:pt x="1298257" y="393661"/>
                </a:lnTo>
                <a:lnTo>
                  <a:pt x="1285557" y="393661"/>
                </a:lnTo>
                <a:lnTo>
                  <a:pt x="1178547" y="393661"/>
                </a:lnTo>
                <a:lnTo>
                  <a:pt x="1178547" y="673061"/>
                </a:lnTo>
                <a:lnTo>
                  <a:pt x="1918309" y="673061"/>
                </a:lnTo>
                <a:lnTo>
                  <a:pt x="1918309" y="666711"/>
                </a:lnTo>
                <a:lnTo>
                  <a:pt x="1918309" y="660361"/>
                </a:lnTo>
                <a:lnTo>
                  <a:pt x="1918309" y="406361"/>
                </a:lnTo>
                <a:lnTo>
                  <a:pt x="1918309" y="400011"/>
                </a:lnTo>
                <a:lnTo>
                  <a:pt x="1918309" y="39366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65150" y="5471795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4120" y="2127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30" h="279400">
                <a:moveTo>
                  <a:pt x="26482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20" y="0"/>
                </a:lnTo>
                <a:lnTo>
                  <a:pt x="26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20" y="273050"/>
                </a:lnTo>
                <a:lnTo>
                  <a:pt x="264820" y="279400"/>
                </a:lnTo>
                <a:close/>
              </a:path>
              <a:path w="265430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30" h="279400">
                <a:moveTo>
                  <a:pt x="25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20" y="6350"/>
                </a:lnTo>
                <a:lnTo>
                  <a:pt x="252120" y="12700"/>
                </a:lnTo>
                <a:close/>
              </a:path>
              <a:path w="265430" h="279400">
                <a:moveTo>
                  <a:pt x="252120" y="273050"/>
                </a:moveTo>
                <a:lnTo>
                  <a:pt x="252120" y="6350"/>
                </a:lnTo>
                <a:lnTo>
                  <a:pt x="258470" y="12700"/>
                </a:lnTo>
                <a:lnTo>
                  <a:pt x="264820" y="12700"/>
                </a:lnTo>
                <a:lnTo>
                  <a:pt x="264820" y="266700"/>
                </a:lnTo>
                <a:lnTo>
                  <a:pt x="258470" y="266700"/>
                </a:lnTo>
                <a:lnTo>
                  <a:pt x="252120" y="273050"/>
                </a:lnTo>
                <a:close/>
              </a:path>
              <a:path w="265430" h="279400">
                <a:moveTo>
                  <a:pt x="264820" y="12700"/>
                </a:moveTo>
                <a:lnTo>
                  <a:pt x="258470" y="12700"/>
                </a:lnTo>
                <a:lnTo>
                  <a:pt x="252120" y="6350"/>
                </a:lnTo>
                <a:lnTo>
                  <a:pt x="264820" y="6350"/>
                </a:lnTo>
                <a:lnTo>
                  <a:pt x="264820" y="12700"/>
                </a:lnTo>
                <a:close/>
              </a:path>
              <a:path w="265430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30" h="279400">
                <a:moveTo>
                  <a:pt x="252120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20" y="266700"/>
                </a:lnTo>
                <a:lnTo>
                  <a:pt x="252120" y="273050"/>
                </a:lnTo>
                <a:close/>
              </a:path>
              <a:path w="265430" h="279400">
                <a:moveTo>
                  <a:pt x="264820" y="273050"/>
                </a:moveTo>
                <a:lnTo>
                  <a:pt x="252120" y="273050"/>
                </a:lnTo>
                <a:lnTo>
                  <a:pt x="258470" y="266700"/>
                </a:lnTo>
                <a:lnTo>
                  <a:pt x="264820" y="266700"/>
                </a:lnTo>
                <a:lnTo>
                  <a:pt x="264820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922479" y="4495800"/>
            <a:ext cx="1753235" cy="1263650"/>
            <a:chOff x="5922479" y="4495800"/>
            <a:chExt cx="1753235" cy="1263650"/>
          </a:xfrm>
        </p:grpSpPr>
        <p:sp>
          <p:nvSpPr>
            <p:cNvPr id="26" name="object 26"/>
            <p:cNvSpPr/>
            <p:nvPr/>
          </p:nvSpPr>
          <p:spPr>
            <a:xfrm>
              <a:off x="6375984" y="5480049"/>
              <a:ext cx="1299845" cy="279400"/>
            </a:xfrm>
            <a:custGeom>
              <a:avLst/>
              <a:gdLst/>
              <a:ahLst/>
              <a:cxnLst/>
              <a:rect l="l" t="t" r="r" b="b"/>
              <a:pathLst>
                <a:path w="1299845" h="279400">
                  <a:moveTo>
                    <a:pt x="119697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119697" y="279400"/>
                  </a:lnTo>
                  <a:lnTo>
                    <a:pt x="119697" y="273050"/>
                  </a:lnTo>
                  <a:lnTo>
                    <a:pt x="119697" y="266700"/>
                  </a:lnTo>
                  <a:lnTo>
                    <a:pt x="119697" y="12700"/>
                  </a:lnTo>
                  <a:lnTo>
                    <a:pt x="119697" y="6350"/>
                  </a:lnTo>
                  <a:lnTo>
                    <a:pt x="119697" y="0"/>
                  </a:lnTo>
                  <a:close/>
                </a:path>
                <a:path w="1299845" h="279400">
                  <a:moveTo>
                    <a:pt x="1299718" y="0"/>
                  </a:moveTo>
                  <a:lnTo>
                    <a:pt x="1180007" y="0"/>
                  </a:lnTo>
                  <a:lnTo>
                    <a:pt x="1180007" y="279400"/>
                  </a:lnTo>
                  <a:lnTo>
                    <a:pt x="1299718" y="279400"/>
                  </a:lnTo>
                  <a:lnTo>
                    <a:pt x="1299718" y="273050"/>
                  </a:lnTo>
                  <a:lnTo>
                    <a:pt x="1299718" y="266700"/>
                  </a:lnTo>
                  <a:lnTo>
                    <a:pt x="1299718" y="12700"/>
                  </a:lnTo>
                  <a:lnTo>
                    <a:pt x="1299718" y="6350"/>
                  </a:lnTo>
                  <a:lnTo>
                    <a:pt x="1299718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22479" y="4495800"/>
              <a:ext cx="257175" cy="762000"/>
            </a:xfrm>
            <a:custGeom>
              <a:avLst/>
              <a:gdLst/>
              <a:ahLst/>
              <a:cxnLst/>
              <a:rect l="l" t="t" r="r" b="b"/>
              <a:pathLst>
                <a:path w="257175" h="762000">
                  <a:moveTo>
                    <a:pt x="128568" y="648579"/>
                  </a:moveTo>
                  <a:lnTo>
                    <a:pt x="99987" y="599583"/>
                  </a:lnTo>
                  <a:lnTo>
                    <a:pt x="99987" y="0"/>
                  </a:lnTo>
                  <a:lnTo>
                    <a:pt x="157137" y="0"/>
                  </a:lnTo>
                  <a:lnTo>
                    <a:pt x="157137" y="599583"/>
                  </a:lnTo>
                  <a:lnTo>
                    <a:pt x="128568" y="648579"/>
                  </a:lnTo>
                  <a:close/>
                </a:path>
                <a:path w="257175" h="762000">
                  <a:moveTo>
                    <a:pt x="128562" y="762000"/>
                  </a:moveTo>
                  <a:lnTo>
                    <a:pt x="3873" y="548233"/>
                  </a:lnTo>
                  <a:lnTo>
                    <a:pt x="0" y="532612"/>
                  </a:lnTo>
                  <a:lnTo>
                    <a:pt x="469" y="528561"/>
                  </a:lnTo>
                  <a:lnTo>
                    <a:pt x="26373" y="505294"/>
                  </a:lnTo>
                  <a:lnTo>
                    <a:pt x="29781" y="505294"/>
                  </a:lnTo>
                  <a:lnTo>
                    <a:pt x="99987" y="599583"/>
                  </a:lnTo>
                  <a:lnTo>
                    <a:pt x="99987" y="705294"/>
                  </a:lnTo>
                  <a:lnTo>
                    <a:pt x="161641" y="705294"/>
                  </a:lnTo>
                  <a:lnTo>
                    <a:pt x="128562" y="762000"/>
                  </a:lnTo>
                  <a:close/>
                </a:path>
                <a:path w="257175" h="762000">
                  <a:moveTo>
                    <a:pt x="161641" y="705294"/>
                  </a:moveTo>
                  <a:lnTo>
                    <a:pt x="157137" y="705294"/>
                  </a:lnTo>
                  <a:lnTo>
                    <a:pt x="157149" y="599583"/>
                  </a:lnTo>
                  <a:lnTo>
                    <a:pt x="203898" y="519442"/>
                  </a:lnTo>
                  <a:lnTo>
                    <a:pt x="227342" y="505294"/>
                  </a:lnTo>
                  <a:lnTo>
                    <a:pt x="230748" y="505294"/>
                  </a:lnTo>
                  <a:lnTo>
                    <a:pt x="257124" y="532612"/>
                  </a:lnTo>
                  <a:lnTo>
                    <a:pt x="257009" y="536676"/>
                  </a:lnTo>
                  <a:lnTo>
                    <a:pt x="256324" y="540702"/>
                  </a:lnTo>
                  <a:lnTo>
                    <a:pt x="255054" y="544576"/>
                  </a:lnTo>
                  <a:lnTo>
                    <a:pt x="253263" y="548233"/>
                  </a:lnTo>
                  <a:lnTo>
                    <a:pt x="161641" y="705294"/>
                  </a:lnTo>
                  <a:close/>
                </a:path>
                <a:path w="257175" h="762000">
                  <a:moveTo>
                    <a:pt x="157137" y="705294"/>
                  </a:moveTo>
                  <a:lnTo>
                    <a:pt x="99987" y="705294"/>
                  </a:lnTo>
                  <a:lnTo>
                    <a:pt x="99987" y="599583"/>
                  </a:lnTo>
                  <a:lnTo>
                    <a:pt x="128568" y="648579"/>
                  </a:lnTo>
                  <a:lnTo>
                    <a:pt x="103886" y="690892"/>
                  </a:lnTo>
                  <a:lnTo>
                    <a:pt x="157137" y="690892"/>
                  </a:lnTo>
                  <a:lnTo>
                    <a:pt x="157137" y="705294"/>
                  </a:lnTo>
                  <a:close/>
                </a:path>
                <a:path w="257175" h="762000">
                  <a:moveTo>
                    <a:pt x="157137" y="690892"/>
                  </a:moveTo>
                  <a:lnTo>
                    <a:pt x="153250" y="690892"/>
                  </a:lnTo>
                  <a:lnTo>
                    <a:pt x="128568" y="648579"/>
                  </a:lnTo>
                  <a:lnTo>
                    <a:pt x="157149" y="599583"/>
                  </a:lnTo>
                  <a:lnTo>
                    <a:pt x="157137" y="690892"/>
                  </a:lnTo>
                  <a:close/>
                </a:path>
                <a:path w="257175" h="762000">
                  <a:moveTo>
                    <a:pt x="153250" y="690892"/>
                  </a:moveTo>
                  <a:lnTo>
                    <a:pt x="103886" y="690892"/>
                  </a:lnTo>
                  <a:lnTo>
                    <a:pt x="128568" y="648579"/>
                  </a:lnTo>
                  <a:lnTo>
                    <a:pt x="153250" y="6908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63330" y="2118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47279" y="2127250"/>
            <a:ext cx="1604645" cy="812800"/>
            <a:chOff x="1147279" y="2127250"/>
            <a:chExt cx="1604645" cy="812800"/>
          </a:xfrm>
        </p:grpSpPr>
        <p:sp>
          <p:nvSpPr>
            <p:cNvPr id="30" name="object 30"/>
            <p:cNvSpPr/>
            <p:nvPr/>
          </p:nvSpPr>
          <p:spPr>
            <a:xfrm>
              <a:off x="1933955" y="2133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80" h="266700">
                  <a:moveTo>
                    <a:pt x="10668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7110" y="21272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4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4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4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4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92095" y="21336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5" h="266700">
                  <a:moveTo>
                    <a:pt x="108204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4" y="0"/>
                  </a:lnTo>
                  <a:lnTo>
                    <a:pt x="108204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47279" y="2127249"/>
              <a:ext cx="1604645" cy="812800"/>
            </a:xfrm>
            <a:custGeom>
              <a:avLst/>
              <a:gdLst/>
              <a:ahLst/>
              <a:cxnLst/>
              <a:rect l="l" t="t" r="r" b="b"/>
              <a:pathLst>
                <a:path w="1604645" h="812800">
                  <a:moveTo>
                    <a:pt x="844664" y="149186"/>
                  </a:moveTo>
                  <a:lnTo>
                    <a:pt x="836168" y="139738"/>
                  </a:lnTo>
                  <a:lnTo>
                    <a:pt x="398221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729500" y="812800"/>
                  </a:lnTo>
                  <a:lnTo>
                    <a:pt x="729500" y="806450"/>
                  </a:lnTo>
                  <a:lnTo>
                    <a:pt x="729500" y="800100"/>
                  </a:lnTo>
                  <a:lnTo>
                    <a:pt x="729500" y="546100"/>
                  </a:lnTo>
                  <a:lnTo>
                    <a:pt x="729500" y="539750"/>
                  </a:lnTo>
                  <a:lnTo>
                    <a:pt x="729500" y="533400"/>
                  </a:lnTo>
                  <a:lnTo>
                    <a:pt x="716800" y="533400"/>
                  </a:lnTo>
                  <a:lnTo>
                    <a:pt x="716800" y="546100"/>
                  </a:lnTo>
                  <a:lnTo>
                    <a:pt x="716800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716800" y="546100"/>
                  </a:lnTo>
                  <a:lnTo>
                    <a:pt x="716800" y="533400"/>
                  </a:lnTo>
                  <a:lnTo>
                    <a:pt x="478840" y="533400"/>
                  </a:lnTo>
                  <a:lnTo>
                    <a:pt x="464667" y="533400"/>
                  </a:lnTo>
                  <a:lnTo>
                    <a:pt x="417220" y="533400"/>
                  </a:lnTo>
                  <a:lnTo>
                    <a:pt x="844664" y="149186"/>
                  </a:lnTo>
                  <a:close/>
                </a:path>
                <a:path w="1604645" h="812800">
                  <a:moveTo>
                    <a:pt x="1550377" y="533400"/>
                  </a:moveTo>
                  <a:lnTo>
                    <a:pt x="1537677" y="533400"/>
                  </a:lnTo>
                  <a:lnTo>
                    <a:pt x="1537677" y="546100"/>
                  </a:lnTo>
                  <a:lnTo>
                    <a:pt x="1537677" y="800100"/>
                  </a:lnTo>
                  <a:lnTo>
                    <a:pt x="1298257" y="800100"/>
                  </a:lnTo>
                  <a:lnTo>
                    <a:pt x="1298257" y="546100"/>
                  </a:lnTo>
                  <a:lnTo>
                    <a:pt x="1537677" y="546100"/>
                  </a:lnTo>
                  <a:lnTo>
                    <a:pt x="1537677" y="533400"/>
                  </a:lnTo>
                  <a:lnTo>
                    <a:pt x="1298257" y="533400"/>
                  </a:lnTo>
                  <a:lnTo>
                    <a:pt x="1285557" y="533400"/>
                  </a:lnTo>
                  <a:lnTo>
                    <a:pt x="1178547" y="533400"/>
                  </a:lnTo>
                  <a:lnTo>
                    <a:pt x="1178547" y="812800"/>
                  </a:lnTo>
                  <a:lnTo>
                    <a:pt x="1285557" y="812800"/>
                  </a:lnTo>
                  <a:lnTo>
                    <a:pt x="1298257" y="812800"/>
                  </a:lnTo>
                  <a:lnTo>
                    <a:pt x="1550377" y="812800"/>
                  </a:lnTo>
                  <a:lnTo>
                    <a:pt x="1550377" y="806450"/>
                  </a:lnTo>
                  <a:lnTo>
                    <a:pt x="1550377" y="800100"/>
                  </a:lnTo>
                  <a:lnTo>
                    <a:pt x="1550377" y="546100"/>
                  </a:lnTo>
                  <a:lnTo>
                    <a:pt x="1550377" y="539750"/>
                  </a:lnTo>
                  <a:lnTo>
                    <a:pt x="1550377" y="533400"/>
                  </a:lnTo>
                  <a:close/>
                </a:path>
                <a:path w="1604645" h="812800">
                  <a:moveTo>
                    <a:pt x="1604225" y="552729"/>
                  </a:moveTo>
                  <a:lnTo>
                    <a:pt x="1258671" y="206679"/>
                  </a:lnTo>
                  <a:lnTo>
                    <a:pt x="1258671" y="12700"/>
                  </a:lnTo>
                  <a:lnTo>
                    <a:pt x="1258671" y="6350"/>
                  </a:lnTo>
                  <a:lnTo>
                    <a:pt x="1258671" y="0"/>
                  </a:lnTo>
                  <a:lnTo>
                    <a:pt x="1245971" y="0"/>
                  </a:lnTo>
                  <a:lnTo>
                    <a:pt x="1245971" y="12700"/>
                  </a:lnTo>
                  <a:lnTo>
                    <a:pt x="1245971" y="193954"/>
                  </a:lnTo>
                  <a:lnTo>
                    <a:pt x="1195247" y="143154"/>
                  </a:lnTo>
                  <a:lnTo>
                    <a:pt x="1186268" y="152120"/>
                  </a:lnTo>
                  <a:lnTo>
                    <a:pt x="1245971" y="211924"/>
                  </a:lnTo>
                  <a:lnTo>
                    <a:pt x="1245971" y="266700"/>
                  </a:lnTo>
                  <a:lnTo>
                    <a:pt x="1151661" y="266700"/>
                  </a:lnTo>
                  <a:lnTo>
                    <a:pt x="1151661" y="12700"/>
                  </a:lnTo>
                  <a:lnTo>
                    <a:pt x="1245971" y="12700"/>
                  </a:lnTo>
                  <a:lnTo>
                    <a:pt x="1245971" y="0"/>
                  </a:lnTo>
                  <a:lnTo>
                    <a:pt x="1138961" y="0"/>
                  </a:lnTo>
                  <a:lnTo>
                    <a:pt x="1138961" y="279400"/>
                  </a:lnTo>
                  <a:lnTo>
                    <a:pt x="1258671" y="279400"/>
                  </a:lnTo>
                  <a:lnTo>
                    <a:pt x="1258671" y="273050"/>
                  </a:lnTo>
                  <a:lnTo>
                    <a:pt x="1258671" y="266700"/>
                  </a:lnTo>
                  <a:lnTo>
                    <a:pt x="1258671" y="224637"/>
                  </a:lnTo>
                  <a:lnTo>
                    <a:pt x="1595234" y="561695"/>
                  </a:lnTo>
                  <a:lnTo>
                    <a:pt x="1604225" y="55272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83500" y="2652394"/>
            <a:ext cx="56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84958" y="2660649"/>
            <a:ext cx="381000" cy="279400"/>
          </a:xfrm>
          <a:custGeom>
            <a:avLst/>
            <a:gdLst/>
            <a:ahLst/>
            <a:cxnLst/>
            <a:rect l="l" t="t" r="r" b="b"/>
            <a:pathLst>
              <a:path w="381000" h="279400">
                <a:moveTo>
                  <a:pt x="380631" y="0"/>
                </a:moveTo>
                <a:lnTo>
                  <a:pt x="367931" y="0"/>
                </a:lnTo>
                <a:lnTo>
                  <a:pt x="367931" y="12700"/>
                </a:lnTo>
                <a:lnTo>
                  <a:pt x="367931" y="266700"/>
                </a:lnTo>
                <a:lnTo>
                  <a:pt x="128498" y="266700"/>
                </a:lnTo>
                <a:lnTo>
                  <a:pt x="128498" y="12700"/>
                </a:lnTo>
                <a:lnTo>
                  <a:pt x="367931" y="12700"/>
                </a:lnTo>
                <a:lnTo>
                  <a:pt x="367931" y="0"/>
                </a:lnTo>
                <a:lnTo>
                  <a:pt x="119710" y="0"/>
                </a:lnTo>
                <a:lnTo>
                  <a:pt x="115798" y="0"/>
                </a:lnTo>
                <a:lnTo>
                  <a:pt x="0" y="0"/>
                </a:lnTo>
                <a:lnTo>
                  <a:pt x="0" y="279400"/>
                </a:lnTo>
                <a:lnTo>
                  <a:pt x="115798" y="279400"/>
                </a:lnTo>
                <a:lnTo>
                  <a:pt x="119710" y="279400"/>
                </a:lnTo>
                <a:lnTo>
                  <a:pt x="380631" y="279400"/>
                </a:lnTo>
                <a:lnTo>
                  <a:pt x="380631" y="273050"/>
                </a:lnTo>
                <a:lnTo>
                  <a:pt x="380631" y="266700"/>
                </a:lnTo>
                <a:lnTo>
                  <a:pt x="380631" y="12700"/>
                </a:lnTo>
                <a:lnTo>
                  <a:pt x="380631" y="6350"/>
                </a:lnTo>
                <a:lnTo>
                  <a:pt x="38063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62047" y="2652394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72869" y="2660649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710" y="0"/>
                </a:moveTo>
                <a:lnTo>
                  <a:pt x="0" y="0"/>
                </a:lnTo>
                <a:lnTo>
                  <a:pt x="0" y="279400"/>
                </a:lnTo>
                <a:lnTo>
                  <a:pt x="119710" y="279400"/>
                </a:lnTo>
                <a:lnTo>
                  <a:pt x="119710" y="27305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119710" y="6350"/>
                </a:lnTo>
                <a:lnTo>
                  <a:pt x="119710" y="0"/>
                </a:lnTo>
                <a:close/>
              </a:path>
              <a:path w="1299845" h="279400">
                <a:moveTo>
                  <a:pt x="1299730" y="0"/>
                </a:moveTo>
                <a:lnTo>
                  <a:pt x="1180020" y="0"/>
                </a:lnTo>
                <a:lnTo>
                  <a:pt x="1180020" y="279400"/>
                </a:lnTo>
                <a:lnTo>
                  <a:pt x="1299730" y="279400"/>
                </a:lnTo>
                <a:lnTo>
                  <a:pt x="1299730" y="273050"/>
                </a:lnTo>
                <a:lnTo>
                  <a:pt x="1299730" y="266700"/>
                </a:lnTo>
                <a:lnTo>
                  <a:pt x="1299730" y="12700"/>
                </a:lnTo>
                <a:lnTo>
                  <a:pt x="1299730" y="6350"/>
                </a:lnTo>
                <a:lnTo>
                  <a:pt x="129973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37223" y="2127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29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66433" y="2118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50382" y="2127250"/>
            <a:ext cx="1604645" cy="812800"/>
            <a:chOff x="5650382" y="2127250"/>
            <a:chExt cx="1604645" cy="812800"/>
          </a:xfrm>
        </p:grpSpPr>
        <p:sp>
          <p:nvSpPr>
            <p:cNvPr id="41" name="object 41"/>
            <p:cNvSpPr/>
            <p:nvPr/>
          </p:nvSpPr>
          <p:spPr>
            <a:xfrm>
              <a:off x="6435851" y="21336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4" h="266700">
                  <a:moveTo>
                    <a:pt x="108203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0213" y="21272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5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5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5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5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5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5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95515" y="2133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50382" y="2127249"/>
              <a:ext cx="1604645" cy="812800"/>
            </a:xfrm>
            <a:custGeom>
              <a:avLst/>
              <a:gdLst/>
              <a:ahLst/>
              <a:cxnLst/>
              <a:rect l="l" t="t" r="r" b="b"/>
              <a:pathLst>
                <a:path w="1604645" h="812800">
                  <a:moveTo>
                    <a:pt x="844664" y="149186"/>
                  </a:moveTo>
                  <a:lnTo>
                    <a:pt x="836180" y="139738"/>
                  </a:lnTo>
                  <a:lnTo>
                    <a:pt x="398221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478840" y="812800"/>
                  </a:lnTo>
                  <a:lnTo>
                    <a:pt x="478840" y="80645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478840" y="539750"/>
                  </a:lnTo>
                  <a:lnTo>
                    <a:pt x="478840" y="533400"/>
                  </a:lnTo>
                  <a:lnTo>
                    <a:pt x="417233" y="533400"/>
                  </a:lnTo>
                  <a:lnTo>
                    <a:pt x="844664" y="149186"/>
                  </a:lnTo>
                  <a:close/>
                </a:path>
                <a:path w="1604645" h="812800">
                  <a:moveTo>
                    <a:pt x="1550377" y="533400"/>
                  </a:moveTo>
                  <a:lnTo>
                    <a:pt x="1537677" y="533400"/>
                  </a:lnTo>
                  <a:lnTo>
                    <a:pt x="1537677" y="546100"/>
                  </a:lnTo>
                  <a:lnTo>
                    <a:pt x="1537677" y="800100"/>
                  </a:lnTo>
                  <a:lnTo>
                    <a:pt x="1298257" y="800100"/>
                  </a:lnTo>
                  <a:lnTo>
                    <a:pt x="1298257" y="546100"/>
                  </a:lnTo>
                  <a:lnTo>
                    <a:pt x="1537677" y="546100"/>
                  </a:lnTo>
                  <a:lnTo>
                    <a:pt x="1537677" y="533400"/>
                  </a:lnTo>
                  <a:lnTo>
                    <a:pt x="1285557" y="533400"/>
                  </a:lnTo>
                  <a:lnTo>
                    <a:pt x="1285557" y="812800"/>
                  </a:lnTo>
                  <a:lnTo>
                    <a:pt x="1550377" y="812800"/>
                  </a:lnTo>
                  <a:lnTo>
                    <a:pt x="1550377" y="806450"/>
                  </a:lnTo>
                  <a:lnTo>
                    <a:pt x="1550377" y="800100"/>
                  </a:lnTo>
                  <a:lnTo>
                    <a:pt x="1550377" y="546100"/>
                  </a:lnTo>
                  <a:lnTo>
                    <a:pt x="1550377" y="539750"/>
                  </a:lnTo>
                  <a:lnTo>
                    <a:pt x="1550377" y="533400"/>
                  </a:lnTo>
                  <a:close/>
                </a:path>
                <a:path w="1604645" h="812800">
                  <a:moveTo>
                    <a:pt x="1604225" y="552729"/>
                  </a:moveTo>
                  <a:lnTo>
                    <a:pt x="1258671" y="206679"/>
                  </a:lnTo>
                  <a:lnTo>
                    <a:pt x="1258671" y="12700"/>
                  </a:lnTo>
                  <a:lnTo>
                    <a:pt x="1258671" y="6350"/>
                  </a:lnTo>
                  <a:lnTo>
                    <a:pt x="1258671" y="0"/>
                  </a:lnTo>
                  <a:lnTo>
                    <a:pt x="1245971" y="0"/>
                  </a:lnTo>
                  <a:lnTo>
                    <a:pt x="1245971" y="12700"/>
                  </a:lnTo>
                  <a:lnTo>
                    <a:pt x="1245971" y="193954"/>
                  </a:lnTo>
                  <a:lnTo>
                    <a:pt x="1195247" y="143154"/>
                  </a:lnTo>
                  <a:lnTo>
                    <a:pt x="1186268" y="152120"/>
                  </a:lnTo>
                  <a:lnTo>
                    <a:pt x="1245971" y="211924"/>
                  </a:lnTo>
                  <a:lnTo>
                    <a:pt x="1245971" y="266700"/>
                  </a:lnTo>
                  <a:lnTo>
                    <a:pt x="1151674" y="266700"/>
                  </a:lnTo>
                  <a:lnTo>
                    <a:pt x="1151674" y="12700"/>
                  </a:lnTo>
                  <a:lnTo>
                    <a:pt x="1245971" y="12700"/>
                  </a:lnTo>
                  <a:lnTo>
                    <a:pt x="1245971" y="0"/>
                  </a:lnTo>
                  <a:lnTo>
                    <a:pt x="1138974" y="0"/>
                  </a:lnTo>
                  <a:lnTo>
                    <a:pt x="1138974" y="279400"/>
                  </a:lnTo>
                  <a:lnTo>
                    <a:pt x="1258671" y="279400"/>
                  </a:lnTo>
                  <a:lnTo>
                    <a:pt x="1258671" y="273050"/>
                  </a:lnTo>
                  <a:lnTo>
                    <a:pt x="1258671" y="266700"/>
                  </a:lnTo>
                  <a:lnTo>
                    <a:pt x="1258671" y="224637"/>
                  </a:lnTo>
                  <a:lnTo>
                    <a:pt x="1595234" y="561695"/>
                  </a:lnTo>
                  <a:lnTo>
                    <a:pt x="1604225" y="55272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965150" y="26523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15063" y="2660649"/>
            <a:ext cx="833755" cy="279400"/>
          </a:xfrm>
          <a:custGeom>
            <a:avLst/>
            <a:gdLst/>
            <a:ahLst/>
            <a:cxnLst/>
            <a:rect l="l" t="t" r="r" b="b"/>
            <a:pathLst>
              <a:path w="833754" h="279400">
                <a:moveTo>
                  <a:pt x="264820" y="0"/>
                </a:moveTo>
                <a:lnTo>
                  <a:pt x="252120" y="0"/>
                </a:lnTo>
                <a:lnTo>
                  <a:pt x="252120" y="12700"/>
                </a:lnTo>
                <a:lnTo>
                  <a:pt x="252120" y="266700"/>
                </a:lnTo>
                <a:lnTo>
                  <a:pt x="12700" y="266700"/>
                </a:lnTo>
                <a:lnTo>
                  <a:pt x="12700" y="12700"/>
                </a:lnTo>
                <a:lnTo>
                  <a:pt x="252120" y="12700"/>
                </a:lnTo>
                <a:lnTo>
                  <a:pt x="252120" y="0"/>
                </a:lnTo>
                <a:lnTo>
                  <a:pt x="0" y="0"/>
                </a:lnTo>
                <a:lnTo>
                  <a:pt x="0" y="279400"/>
                </a:lnTo>
                <a:lnTo>
                  <a:pt x="264820" y="279400"/>
                </a:lnTo>
                <a:lnTo>
                  <a:pt x="264820" y="273050"/>
                </a:lnTo>
                <a:lnTo>
                  <a:pt x="264820" y="266700"/>
                </a:lnTo>
                <a:lnTo>
                  <a:pt x="264820" y="12700"/>
                </a:lnTo>
                <a:lnTo>
                  <a:pt x="264820" y="6350"/>
                </a:lnTo>
                <a:lnTo>
                  <a:pt x="264820" y="0"/>
                </a:lnTo>
                <a:close/>
              </a:path>
              <a:path w="833754" h="279400">
                <a:moveTo>
                  <a:pt x="833577" y="0"/>
                </a:moveTo>
                <a:lnTo>
                  <a:pt x="713867" y="0"/>
                </a:lnTo>
                <a:lnTo>
                  <a:pt x="713867" y="279400"/>
                </a:lnTo>
                <a:lnTo>
                  <a:pt x="833577" y="279400"/>
                </a:lnTo>
                <a:lnTo>
                  <a:pt x="833577" y="273050"/>
                </a:lnTo>
                <a:lnTo>
                  <a:pt x="833577" y="266700"/>
                </a:lnTo>
                <a:lnTo>
                  <a:pt x="833577" y="12700"/>
                </a:lnTo>
                <a:lnTo>
                  <a:pt x="833577" y="6350"/>
                </a:lnTo>
                <a:lnTo>
                  <a:pt x="833577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786602" y="2652394"/>
            <a:ext cx="56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75984" y="2660649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697" y="0"/>
                </a:moveTo>
                <a:lnTo>
                  <a:pt x="0" y="0"/>
                </a:lnTo>
                <a:lnTo>
                  <a:pt x="0" y="279400"/>
                </a:lnTo>
                <a:lnTo>
                  <a:pt x="119697" y="279400"/>
                </a:lnTo>
                <a:lnTo>
                  <a:pt x="119697" y="273050"/>
                </a:lnTo>
                <a:lnTo>
                  <a:pt x="119697" y="266700"/>
                </a:lnTo>
                <a:lnTo>
                  <a:pt x="119697" y="12700"/>
                </a:lnTo>
                <a:lnTo>
                  <a:pt x="119697" y="6350"/>
                </a:lnTo>
                <a:lnTo>
                  <a:pt x="119697" y="0"/>
                </a:lnTo>
                <a:close/>
              </a:path>
              <a:path w="1299845" h="279400">
                <a:moveTo>
                  <a:pt x="1299718" y="0"/>
                </a:moveTo>
                <a:lnTo>
                  <a:pt x="1192707" y="0"/>
                </a:lnTo>
                <a:lnTo>
                  <a:pt x="1180007" y="0"/>
                </a:lnTo>
                <a:lnTo>
                  <a:pt x="1180007" y="12700"/>
                </a:lnTo>
                <a:lnTo>
                  <a:pt x="1180007" y="266700"/>
                </a:lnTo>
                <a:lnTo>
                  <a:pt x="940587" y="266700"/>
                </a:lnTo>
                <a:lnTo>
                  <a:pt x="940587" y="12700"/>
                </a:lnTo>
                <a:lnTo>
                  <a:pt x="1180007" y="12700"/>
                </a:lnTo>
                <a:lnTo>
                  <a:pt x="1180007" y="0"/>
                </a:lnTo>
                <a:lnTo>
                  <a:pt x="931786" y="0"/>
                </a:lnTo>
                <a:lnTo>
                  <a:pt x="927887" y="0"/>
                </a:lnTo>
                <a:lnTo>
                  <a:pt x="812076" y="0"/>
                </a:lnTo>
                <a:lnTo>
                  <a:pt x="812076" y="279400"/>
                </a:lnTo>
                <a:lnTo>
                  <a:pt x="1299718" y="279400"/>
                </a:lnTo>
                <a:lnTo>
                  <a:pt x="1299718" y="273050"/>
                </a:lnTo>
                <a:lnTo>
                  <a:pt x="1299718" y="266700"/>
                </a:lnTo>
                <a:lnTo>
                  <a:pt x="1299718" y="12700"/>
                </a:lnTo>
                <a:lnTo>
                  <a:pt x="1299718" y="6350"/>
                </a:lnTo>
                <a:lnTo>
                  <a:pt x="129971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04478" y="49466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30" h="279400">
                <a:moveTo>
                  <a:pt x="264833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33" y="0"/>
                </a:lnTo>
                <a:lnTo>
                  <a:pt x="264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33" y="273050"/>
                </a:lnTo>
                <a:lnTo>
                  <a:pt x="264833" y="279400"/>
                </a:lnTo>
                <a:close/>
              </a:path>
              <a:path w="265430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30" h="279400">
                <a:moveTo>
                  <a:pt x="252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33" y="6350"/>
                </a:lnTo>
                <a:lnTo>
                  <a:pt x="252133" y="12700"/>
                </a:lnTo>
                <a:close/>
              </a:path>
              <a:path w="265430" h="279400">
                <a:moveTo>
                  <a:pt x="252133" y="273050"/>
                </a:moveTo>
                <a:lnTo>
                  <a:pt x="252133" y="6350"/>
                </a:lnTo>
                <a:lnTo>
                  <a:pt x="258483" y="12700"/>
                </a:lnTo>
                <a:lnTo>
                  <a:pt x="264833" y="12700"/>
                </a:lnTo>
                <a:lnTo>
                  <a:pt x="264833" y="266700"/>
                </a:lnTo>
                <a:lnTo>
                  <a:pt x="258483" y="266700"/>
                </a:lnTo>
                <a:lnTo>
                  <a:pt x="252133" y="273050"/>
                </a:lnTo>
                <a:close/>
              </a:path>
              <a:path w="265430" h="279400">
                <a:moveTo>
                  <a:pt x="264833" y="12700"/>
                </a:moveTo>
                <a:lnTo>
                  <a:pt x="258483" y="12700"/>
                </a:lnTo>
                <a:lnTo>
                  <a:pt x="252133" y="6350"/>
                </a:lnTo>
                <a:lnTo>
                  <a:pt x="264833" y="6350"/>
                </a:lnTo>
                <a:lnTo>
                  <a:pt x="264833" y="12700"/>
                </a:lnTo>
                <a:close/>
              </a:path>
              <a:path w="265430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30" h="279400">
                <a:moveTo>
                  <a:pt x="252133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33" y="266700"/>
                </a:lnTo>
                <a:lnTo>
                  <a:pt x="252133" y="273050"/>
                </a:lnTo>
                <a:close/>
              </a:path>
              <a:path w="265430" h="279400">
                <a:moveTo>
                  <a:pt x="264833" y="273050"/>
                </a:moveTo>
                <a:lnTo>
                  <a:pt x="252133" y="273050"/>
                </a:lnTo>
                <a:lnTo>
                  <a:pt x="258483" y="266700"/>
                </a:lnTo>
                <a:lnTo>
                  <a:pt x="264833" y="266700"/>
                </a:lnTo>
                <a:lnTo>
                  <a:pt x="264833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133688" y="49383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17637" y="4946650"/>
            <a:ext cx="1604645" cy="812800"/>
            <a:chOff x="1217637" y="4946650"/>
            <a:chExt cx="1604645" cy="812800"/>
          </a:xfrm>
        </p:grpSpPr>
        <p:sp>
          <p:nvSpPr>
            <p:cNvPr id="52" name="object 52"/>
            <p:cNvSpPr/>
            <p:nvPr/>
          </p:nvSpPr>
          <p:spPr>
            <a:xfrm>
              <a:off x="2004059" y="49530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80" h="266700">
                  <a:moveTo>
                    <a:pt x="10668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97468" y="49466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4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4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4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4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62200" y="4953000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5" h="266700">
                  <a:moveTo>
                    <a:pt x="108204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4" y="0"/>
                  </a:lnTo>
                  <a:lnTo>
                    <a:pt x="108204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17637" y="4946649"/>
              <a:ext cx="1604645" cy="812800"/>
            </a:xfrm>
            <a:custGeom>
              <a:avLst/>
              <a:gdLst/>
              <a:ahLst/>
              <a:cxnLst/>
              <a:rect l="l" t="t" r="r" b="b"/>
              <a:pathLst>
                <a:path w="1604645" h="812800">
                  <a:moveTo>
                    <a:pt x="844664" y="149186"/>
                  </a:moveTo>
                  <a:lnTo>
                    <a:pt x="836180" y="139738"/>
                  </a:lnTo>
                  <a:lnTo>
                    <a:pt x="398221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729500" y="812800"/>
                  </a:lnTo>
                  <a:lnTo>
                    <a:pt x="729500" y="806450"/>
                  </a:lnTo>
                  <a:lnTo>
                    <a:pt x="729500" y="800100"/>
                  </a:lnTo>
                  <a:lnTo>
                    <a:pt x="729500" y="546100"/>
                  </a:lnTo>
                  <a:lnTo>
                    <a:pt x="729500" y="539750"/>
                  </a:lnTo>
                  <a:lnTo>
                    <a:pt x="729500" y="533400"/>
                  </a:lnTo>
                  <a:lnTo>
                    <a:pt x="716800" y="533400"/>
                  </a:lnTo>
                  <a:lnTo>
                    <a:pt x="716800" y="546100"/>
                  </a:lnTo>
                  <a:lnTo>
                    <a:pt x="716800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716800" y="546100"/>
                  </a:lnTo>
                  <a:lnTo>
                    <a:pt x="716800" y="533400"/>
                  </a:lnTo>
                  <a:lnTo>
                    <a:pt x="478840" y="533400"/>
                  </a:lnTo>
                  <a:lnTo>
                    <a:pt x="464680" y="533400"/>
                  </a:lnTo>
                  <a:lnTo>
                    <a:pt x="417233" y="533400"/>
                  </a:lnTo>
                  <a:lnTo>
                    <a:pt x="844664" y="149186"/>
                  </a:lnTo>
                  <a:close/>
                </a:path>
                <a:path w="1604645" h="812800">
                  <a:moveTo>
                    <a:pt x="1550377" y="533400"/>
                  </a:moveTo>
                  <a:lnTo>
                    <a:pt x="1537677" y="533400"/>
                  </a:lnTo>
                  <a:lnTo>
                    <a:pt x="1537677" y="546100"/>
                  </a:lnTo>
                  <a:lnTo>
                    <a:pt x="1537677" y="800100"/>
                  </a:lnTo>
                  <a:lnTo>
                    <a:pt x="1298257" y="800100"/>
                  </a:lnTo>
                  <a:lnTo>
                    <a:pt x="1298257" y="546100"/>
                  </a:lnTo>
                  <a:lnTo>
                    <a:pt x="1537677" y="546100"/>
                  </a:lnTo>
                  <a:lnTo>
                    <a:pt x="1537677" y="533400"/>
                  </a:lnTo>
                  <a:lnTo>
                    <a:pt x="1298257" y="533400"/>
                  </a:lnTo>
                  <a:lnTo>
                    <a:pt x="1285557" y="533400"/>
                  </a:lnTo>
                  <a:lnTo>
                    <a:pt x="1178547" y="533400"/>
                  </a:lnTo>
                  <a:lnTo>
                    <a:pt x="1178547" y="812800"/>
                  </a:lnTo>
                  <a:lnTo>
                    <a:pt x="1285557" y="812800"/>
                  </a:lnTo>
                  <a:lnTo>
                    <a:pt x="1298257" y="812800"/>
                  </a:lnTo>
                  <a:lnTo>
                    <a:pt x="1550377" y="812800"/>
                  </a:lnTo>
                  <a:lnTo>
                    <a:pt x="1550377" y="806450"/>
                  </a:lnTo>
                  <a:lnTo>
                    <a:pt x="1550377" y="800100"/>
                  </a:lnTo>
                  <a:lnTo>
                    <a:pt x="1550377" y="546100"/>
                  </a:lnTo>
                  <a:lnTo>
                    <a:pt x="1550377" y="539750"/>
                  </a:lnTo>
                  <a:lnTo>
                    <a:pt x="1550377" y="533400"/>
                  </a:lnTo>
                  <a:close/>
                </a:path>
                <a:path w="1604645" h="812800">
                  <a:moveTo>
                    <a:pt x="1604225" y="552729"/>
                  </a:moveTo>
                  <a:lnTo>
                    <a:pt x="1258671" y="206667"/>
                  </a:lnTo>
                  <a:lnTo>
                    <a:pt x="1258671" y="12700"/>
                  </a:lnTo>
                  <a:lnTo>
                    <a:pt x="1258671" y="6350"/>
                  </a:lnTo>
                  <a:lnTo>
                    <a:pt x="1258671" y="0"/>
                  </a:lnTo>
                  <a:lnTo>
                    <a:pt x="1245971" y="0"/>
                  </a:lnTo>
                  <a:lnTo>
                    <a:pt x="1245971" y="12700"/>
                  </a:lnTo>
                  <a:lnTo>
                    <a:pt x="1245971" y="193941"/>
                  </a:lnTo>
                  <a:lnTo>
                    <a:pt x="1195260" y="143154"/>
                  </a:lnTo>
                  <a:lnTo>
                    <a:pt x="1186268" y="152120"/>
                  </a:lnTo>
                  <a:lnTo>
                    <a:pt x="1245971" y="211924"/>
                  </a:lnTo>
                  <a:lnTo>
                    <a:pt x="1245971" y="266700"/>
                  </a:lnTo>
                  <a:lnTo>
                    <a:pt x="1151674" y="266700"/>
                  </a:lnTo>
                  <a:lnTo>
                    <a:pt x="1151674" y="12700"/>
                  </a:lnTo>
                  <a:lnTo>
                    <a:pt x="1245971" y="12700"/>
                  </a:lnTo>
                  <a:lnTo>
                    <a:pt x="1245971" y="0"/>
                  </a:lnTo>
                  <a:lnTo>
                    <a:pt x="1138974" y="0"/>
                  </a:lnTo>
                  <a:lnTo>
                    <a:pt x="1138974" y="279400"/>
                  </a:lnTo>
                  <a:lnTo>
                    <a:pt x="1258671" y="279400"/>
                  </a:lnTo>
                  <a:lnTo>
                    <a:pt x="1258671" y="273050"/>
                  </a:lnTo>
                  <a:lnTo>
                    <a:pt x="1258671" y="266700"/>
                  </a:lnTo>
                  <a:lnTo>
                    <a:pt x="1258671" y="224637"/>
                  </a:lnTo>
                  <a:lnTo>
                    <a:pt x="1595234" y="561695"/>
                  </a:lnTo>
                  <a:lnTo>
                    <a:pt x="1604225" y="55272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353858" y="5471795"/>
            <a:ext cx="56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755315" y="5480050"/>
            <a:ext cx="381000" cy="279400"/>
          </a:xfrm>
          <a:custGeom>
            <a:avLst/>
            <a:gdLst/>
            <a:ahLst/>
            <a:cxnLst/>
            <a:rect l="l" t="t" r="r" b="b"/>
            <a:pathLst>
              <a:path w="381000" h="279400">
                <a:moveTo>
                  <a:pt x="380631" y="0"/>
                </a:moveTo>
                <a:lnTo>
                  <a:pt x="367931" y="0"/>
                </a:lnTo>
                <a:lnTo>
                  <a:pt x="367931" y="12700"/>
                </a:lnTo>
                <a:lnTo>
                  <a:pt x="367931" y="266700"/>
                </a:lnTo>
                <a:lnTo>
                  <a:pt x="128511" y="266700"/>
                </a:lnTo>
                <a:lnTo>
                  <a:pt x="128511" y="12700"/>
                </a:lnTo>
                <a:lnTo>
                  <a:pt x="367931" y="12700"/>
                </a:lnTo>
                <a:lnTo>
                  <a:pt x="367931" y="0"/>
                </a:lnTo>
                <a:lnTo>
                  <a:pt x="119710" y="0"/>
                </a:lnTo>
                <a:lnTo>
                  <a:pt x="115811" y="0"/>
                </a:lnTo>
                <a:lnTo>
                  <a:pt x="0" y="0"/>
                </a:lnTo>
                <a:lnTo>
                  <a:pt x="0" y="279400"/>
                </a:lnTo>
                <a:lnTo>
                  <a:pt x="115811" y="279400"/>
                </a:lnTo>
                <a:lnTo>
                  <a:pt x="119710" y="279400"/>
                </a:lnTo>
                <a:lnTo>
                  <a:pt x="380631" y="279400"/>
                </a:lnTo>
                <a:lnTo>
                  <a:pt x="380631" y="273050"/>
                </a:lnTo>
                <a:lnTo>
                  <a:pt x="380631" y="266700"/>
                </a:lnTo>
                <a:lnTo>
                  <a:pt x="380631" y="12700"/>
                </a:lnTo>
                <a:lnTo>
                  <a:pt x="380631" y="6350"/>
                </a:lnTo>
                <a:lnTo>
                  <a:pt x="38063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532405" y="5471795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943239" y="5480050"/>
            <a:ext cx="1299845" cy="279400"/>
          </a:xfrm>
          <a:custGeom>
            <a:avLst/>
            <a:gdLst/>
            <a:ahLst/>
            <a:cxnLst/>
            <a:rect l="l" t="t" r="r" b="b"/>
            <a:pathLst>
              <a:path w="1299845" h="279400">
                <a:moveTo>
                  <a:pt x="119710" y="0"/>
                </a:moveTo>
                <a:lnTo>
                  <a:pt x="0" y="0"/>
                </a:lnTo>
                <a:lnTo>
                  <a:pt x="0" y="279400"/>
                </a:lnTo>
                <a:lnTo>
                  <a:pt x="119710" y="279400"/>
                </a:lnTo>
                <a:lnTo>
                  <a:pt x="119710" y="27305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119710" y="6350"/>
                </a:lnTo>
                <a:lnTo>
                  <a:pt x="119710" y="0"/>
                </a:lnTo>
                <a:close/>
              </a:path>
              <a:path w="1299845" h="279400">
                <a:moveTo>
                  <a:pt x="1299718" y="0"/>
                </a:moveTo>
                <a:lnTo>
                  <a:pt x="1180007" y="0"/>
                </a:lnTo>
                <a:lnTo>
                  <a:pt x="1180007" y="279400"/>
                </a:lnTo>
                <a:lnTo>
                  <a:pt x="1299718" y="279400"/>
                </a:lnTo>
                <a:lnTo>
                  <a:pt x="1299718" y="273050"/>
                </a:lnTo>
                <a:lnTo>
                  <a:pt x="1299718" y="266700"/>
                </a:lnTo>
                <a:lnTo>
                  <a:pt x="1299718" y="12700"/>
                </a:lnTo>
                <a:lnTo>
                  <a:pt x="1299718" y="6350"/>
                </a:lnTo>
                <a:lnTo>
                  <a:pt x="129971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38279" y="3447415"/>
            <a:ext cx="262128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underflow</a:t>
            </a: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fewer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no.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entries)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329703" y="3124200"/>
            <a:ext cx="257175" cy="457200"/>
          </a:xfrm>
          <a:custGeom>
            <a:avLst/>
            <a:gdLst/>
            <a:ahLst/>
            <a:cxnLst/>
            <a:rect l="l" t="t" r="r" b="b"/>
            <a:pathLst>
              <a:path w="257175" h="457200">
                <a:moveTo>
                  <a:pt x="30794" y="256590"/>
                </a:moveTo>
                <a:lnTo>
                  <a:pt x="25704" y="256590"/>
                </a:lnTo>
                <a:lnTo>
                  <a:pt x="21691" y="255904"/>
                </a:lnTo>
                <a:lnTo>
                  <a:pt x="0" y="229387"/>
                </a:lnTo>
                <a:lnTo>
                  <a:pt x="114" y="225323"/>
                </a:lnTo>
                <a:lnTo>
                  <a:pt x="812" y="221297"/>
                </a:lnTo>
                <a:lnTo>
                  <a:pt x="2070" y="217424"/>
                </a:lnTo>
                <a:lnTo>
                  <a:pt x="3873" y="213766"/>
                </a:lnTo>
                <a:lnTo>
                  <a:pt x="128562" y="0"/>
                </a:lnTo>
                <a:lnTo>
                  <a:pt x="161641" y="56705"/>
                </a:lnTo>
                <a:lnTo>
                  <a:pt x="99987" y="56705"/>
                </a:lnTo>
                <a:lnTo>
                  <a:pt x="99987" y="162394"/>
                </a:lnTo>
                <a:lnTo>
                  <a:pt x="53238" y="242557"/>
                </a:lnTo>
                <a:lnTo>
                  <a:pt x="33832" y="256247"/>
                </a:lnTo>
                <a:lnTo>
                  <a:pt x="30794" y="256590"/>
                </a:lnTo>
                <a:close/>
              </a:path>
              <a:path w="257175" h="457200">
                <a:moveTo>
                  <a:pt x="99999" y="162394"/>
                </a:moveTo>
                <a:lnTo>
                  <a:pt x="99987" y="56705"/>
                </a:lnTo>
                <a:lnTo>
                  <a:pt x="157137" y="56705"/>
                </a:lnTo>
                <a:lnTo>
                  <a:pt x="157137" y="71107"/>
                </a:lnTo>
                <a:lnTo>
                  <a:pt x="103885" y="71107"/>
                </a:lnTo>
                <a:lnTo>
                  <a:pt x="128568" y="113420"/>
                </a:lnTo>
                <a:lnTo>
                  <a:pt x="99999" y="162394"/>
                </a:lnTo>
                <a:close/>
              </a:path>
              <a:path w="257175" h="457200">
                <a:moveTo>
                  <a:pt x="231419" y="256590"/>
                </a:moveTo>
                <a:lnTo>
                  <a:pt x="226329" y="256590"/>
                </a:lnTo>
                <a:lnTo>
                  <a:pt x="223291" y="256247"/>
                </a:lnTo>
                <a:lnTo>
                  <a:pt x="157137" y="162394"/>
                </a:lnTo>
                <a:lnTo>
                  <a:pt x="157137" y="56705"/>
                </a:lnTo>
                <a:lnTo>
                  <a:pt x="161641" y="56705"/>
                </a:lnTo>
                <a:lnTo>
                  <a:pt x="253263" y="213766"/>
                </a:lnTo>
                <a:lnTo>
                  <a:pt x="255054" y="217424"/>
                </a:lnTo>
                <a:lnTo>
                  <a:pt x="256311" y="221297"/>
                </a:lnTo>
                <a:lnTo>
                  <a:pt x="257009" y="225323"/>
                </a:lnTo>
                <a:lnTo>
                  <a:pt x="257124" y="229387"/>
                </a:lnTo>
                <a:lnTo>
                  <a:pt x="256654" y="233438"/>
                </a:lnTo>
                <a:lnTo>
                  <a:pt x="231419" y="256590"/>
                </a:lnTo>
                <a:close/>
              </a:path>
              <a:path w="257175" h="457200">
                <a:moveTo>
                  <a:pt x="128568" y="113420"/>
                </a:moveTo>
                <a:lnTo>
                  <a:pt x="103885" y="71107"/>
                </a:lnTo>
                <a:lnTo>
                  <a:pt x="153250" y="71107"/>
                </a:lnTo>
                <a:lnTo>
                  <a:pt x="128568" y="113420"/>
                </a:lnTo>
                <a:close/>
              </a:path>
              <a:path w="257175" h="457200">
                <a:moveTo>
                  <a:pt x="157137" y="162394"/>
                </a:moveTo>
                <a:lnTo>
                  <a:pt x="128568" y="113420"/>
                </a:lnTo>
                <a:lnTo>
                  <a:pt x="153250" y="71107"/>
                </a:lnTo>
                <a:lnTo>
                  <a:pt x="157137" y="71107"/>
                </a:lnTo>
                <a:lnTo>
                  <a:pt x="157137" y="162394"/>
                </a:lnTo>
                <a:close/>
              </a:path>
              <a:path w="257175" h="457200">
                <a:moveTo>
                  <a:pt x="157137" y="457200"/>
                </a:moveTo>
                <a:lnTo>
                  <a:pt x="99987" y="457200"/>
                </a:lnTo>
                <a:lnTo>
                  <a:pt x="99999" y="162394"/>
                </a:lnTo>
                <a:lnTo>
                  <a:pt x="128568" y="113420"/>
                </a:lnTo>
                <a:lnTo>
                  <a:pt x="157137" y="162394"/>
                </a:lnTo>
                <a:lnTo>
                  <a:pt x="157137" y="457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861" y="1212850"/>
            <a:ext cx="2180691" cy="812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73511" y="12045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7069" y="1737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321" y="1694814"/>
            <a:ext cx="14166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Original</a:t>
            </a:r>
            <a:r>
              <a:rPr sz="20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64799" y="2205037"/>
            <a:ext cx="476884" cy="314960"/>
            <a:chOff x="4264799" y="2205037"/>
            <a:chExt cx="476884" cy="314960"/>
          </a:xfrm>
        </p:grpSpPr>
        <p:sp>
          <p:nvSpPr>
            <p:cNvPr id="9" name="object 9"/>
            <p:cNvSpPr/>
            <p:nvPr/>
          </p:nvSpPr>
          <p:spPr>
            <a:xfrm>
              <a:off x="4291584" y="22098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6679" y="228600"/>
                  </a:lnTo>
                  <a:lnTo>
                    <a:pt x="106679" y="0"/>
                  </a:lnTo>
                  <a:lnTo>
                    <a:pt x="316991" y="0"/>
                  </a:lnTo>
                  <a:lnTo>
                    <a:pt x="316991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64799" y="22050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5" y="0"/>
                  </a:lnTo>
                  <a:lnTo>
                    <a:pt x="348615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90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90" y="4762"/>
                  </a:lnTo>
                  <a:lnTo>
                    <a:pt x="339090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90" y="238125"/>
                  </a:lnTo>
                  <a:lnTo>
                    <a:pt x="339090" y="4762"/>
                  </a:lnTo>
                  <a:lnTo>
                    <a:pt x="343852" y="9525"/>
                  </a:lnTo>
                  <a:lnTo>
                    <a:pt x="348615" y="9525"/>
                  </a:lnTo>
                  <a:lnTo>
                    <a:pt x="348615" y="228600"/>
                  </a:lnTo>
                  <a:lnTo>
                    <a:pt x="343852" y="228600"/>
                  </a:lnTo>
                  <a:lnTo>
                    <a:pt x="348615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5" y="9525"/>
                  </a:moveTo>
                  <a:lnTo>
                    <a:pt x="343852" y="9525"/>
                  </a:lnTo>
                  <a:lnTo>
                    <a:pt x="339090" y="4762"/>
                  </a:lnTo>
                  <a:lnTo>
                    <a:pt x="348615" y="4762"/>
                  </a:lnTo>
                  <a:lnTo>
                    <a:pt x="348615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16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5" y="233362"/>
                  </a:moveTo>
                  <a:lnTo>
                    <a:pt x="343852" y="228600"/>
                  </a:lnTo>
                  <a:lnTo>
                    <a:pt x="348615" y="228600"/>
                  </a:lnTo>
                  <a:lnTo>
                    <a:pt x="348615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5" y="233362"/>
                  </a:lnTo>
                  <a:lnTo>
                    <a:pt x="348615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16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17986" y="1737994"/>
            <a:ext cx="917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32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434" y="1239520"/>
            <a:ext cx="141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8701" y="1222374"/>
            <a:ext cx="16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2583" y="2660650"/>
            <a:ext cx="2180704" cy="812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85246" y="26523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38803" y="31857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7934" y="320357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6321" y="2837814"/>
            <a:ext cx="14408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Rotate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down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9721" y="3185794"/>
            <a:ext cx="916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32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6321" y="4133215"/>
            <a:ext cx="14890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Rotate</a:t>
            </a:r>
            <a:r>
              <a:rPr sz="20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6321" y="4438015"/>
            <a:ext cx="708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0861" y="5556250"/>
            <a:ext cx="1828888" cy="8128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73511" y="55479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6321" y="5657215"/>
            <a:ext cx="1268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Shift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entries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64799" y="3652837"/>
            <a:ext cx="476884" cy="314960"/>
            <a:chOff x="4264799" y="3652837"/>
            <a:chExt cx="476884" cy="314960"/>
          </a:xfrm>
        </p:grpSpPr>
        <p:sp>
          <p:nvSpPr>
            <p:cNvPr id="26" name="object 26"/>
            <p:cNvSpPr/>
            <p:nvPr/>
          </p:nvSpPr>
          <p:spPr>
            <a:xfrm>
              <a:off x="4291584" y="36576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6679" y="228600"/>
                  </a:lnTo>
                  <a:lnTo>
                    <a:pt x="106679" y="0"/>
                  </a:lnTo>
                  <a:lnTo>
                    <a:pt x="316991" y="0"/>
                  </a:lnTo>
                  <a:lnTo>
                    <a:pt x="316991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64799" y="36528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5" y="0"/>
                  </a:lnTo>
                  <a:lnTo>
                    <a:pt x="348615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90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90" y="4762"/>
                  </a:lnTo>
                  <a:lnTo>
                    <a:pt x="339090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90" y="238125"/>
                  </a:lnTo>
                  <a:lnTo>
                    <a:pt x="339090" y="4762"/>
                  </a:lnTo>
                  <a:lnTo>
                    <a:pt x="343852" y="9525"/>
                  </a:lnTo>
                  <a:lnTo>
                    <a:pt x="348615" y="9525"/>
                  </a:lnTo>
                  <a:lnTo>
                    <a:pt x="348615" y="228600"/>
                  </a:lnTo>
                  <a:lnTo>
                    <a:pt x="343852" y="228600"/>
                  </a:lnTo>
                  <a:lnTo>
                    <a:pt x="348615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5" y="9525"/>
                  </a:moveTo>
                  <a:lnTo>
                    <a:pt x="343852" y="9525"/>
                  </a:lnTo>
                  <a:lnTo>
                    <a:pt x="339090" y="4762"/>
                  </a:lnTo>
                  <a:lnTo>
                    <a:pt x="348615" y="4762"/>
                  </a:lnTo>
                  <a:lnTo>
                    <a:pt x="348615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16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5" y="233362"/>
                  </a:moveTo>
                  <a:lnTo>
                    <a:pt x="343852" y="228600"/>
                  </a:lnTo>
                  <a:lnTo>
                    <a:pt x="348615" y="228600"/>
                  </a:lnTo>
                  <a:lnTo>
                    <a:pt x="348615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5" y="233362"/>
                  </a:lnTo>
                  <a:lnTo>
                    <a:pt x="348615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16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2583" y="4108450"/>
            <a:ext cx="2180704" cy="8128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385246" y="41001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38803" y="46335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97934" y="465137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29721" y="4633595"/>
            <a:ext cx="916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232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64799" y="5100637"/>
            <a:ext cx="476884" cy="314960"/>
            <a:chOff x="4264799" y="5100637"/>
            <a:chExt cx="476884" cy="314960"/>
          </a:xfrm>
        </p:grpSpPr>
        <p:sp>
          <p:nvSpPr>
            <p:cNvPr id="34" name="object 34"/>
            <p:cNvSpPr/>
            <p:nvPr/>
          </p:nvSpPr>
          <p:spPr>
            <a:xfrm>
              <a:off x="4291584" y="51054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6679" y="228600"/>
                  </a:lnTo>
                  <a:lnTo>
                    <a:pt x="106679" y="0"/>
                  </a:lnTo>
                  <a:lnTo>
                    <a:pt x="316991" y="0"/>
                  </a:lnTo>
                  <a:lnTo>
                    <a:pt x="316991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64799" y="51006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5" y="0"/>
                  </a:lnTo>
                  <a:lnTo>
                    <a:pt x="348615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90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90" y="4762"/>
                  </a:lnTo>
                  <a:lnTo>
                    <a:pt x="339090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90" y="238125"/>
                  </a:lnTo>
                  <a:lnTo>
                    <a:pt x="339090" y="4762"/>
                  </a:lnTo>
                  <a:lnTo>
                    <a:pt x="343852" y="9525"/>
                  </a:lnTo>
                  <a:lnTo>
                    <a:pt x="348615" y="9525"/>
                  </a:lnTo>
                  <a:lnTo>
                    <a:pt x="348615" y="228600"/>
                  </a:lnTo>
                  <a:lnTo>
                    <a:pt x="343852" y="228600"/>
                  </a:lnTo>
                  <a:lnTo>
                    <a:pt x="348615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5" y="9525"/>
                  </a:moveTo>
                  <a:lnTo>
                    <a:pt x="343852" y="9525"/>
                  </a:lnTo>
                  <a:lnTo>
                    <a:pt x="339090" y="4762"/>
                  </a:lnTo>
                  <a:lnTo>
                    <a:pt x="348615" y="4762"/>
                  </a:lnTo>
                  <a:lnTo>
                    <a:pt x="348615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16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5" y="233362"/>
                  </a:moveTo>
                  <a:lnTo>
                    <a:pt x="343852" y="228600"/>
                  </a:lnTo>
                  <a:lnTo>
                    <a:pt x="348615" y="228600"/>
                  </a:lnTo>
                  <a:lnTo>
                    <a:pt x="348615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5" y="233362"/>
                  </a:lnTo>
                  <a:lnTo>
                    <a:pt x="348615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16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1903730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220"/>
              </a:lnSpc>
              <a:spcBef>
                <a:spcPts val="95"/>
              </a:spcBef>
            </a:pPr>
            <a:r>
              <a:rPr spc="-80" dirty="0"/>
              <a:t>Balance</a:t>
            </a:r>
          </a:p>
          <a:p>
            <a:pPr marL="47625">
              <a:lnSpc>
                <a:spcPts val="1860"/>
              </a:lnSpc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Borrow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56321" y="6025673"/>
            <a:ext cx="3708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27069" y="612600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17986" y="612600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77129" y="612600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86212" y="614378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55206" y="1237614"/>
            <a:ext cx="15417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55206" y="1542414"/>
            <a:ext cx="215519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sibling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underflow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minimum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no.</a:t>
            </a:r>
            <a:r>
              <a:rPr sz="2000" spc="4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entries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861" y="1212850"/>
            <a:ext cx="2180691" cy="812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25327" y="12045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7069" y="1737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6212" y="175577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5604" y="1737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7129" y="17379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321" y="1694814"/>
            <a:ext cx="14166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Original</a:t>
            </a:r>
            <a:r>
              <a:rPr sz="20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16602" y="2205037"/>
            <a:ext cx="476884" cy="314960"/>
            <a:chOff x="4616602" y="2205037"/>
            <a:chExt cx="476884" cy="314960"/>
          </a:xfrm>
        </p:grpSpPr>
        <p:sp>
          <p:nvSpPr>
            <p:cNvPr id="12" name="object 12"/>
            <p:cNvSpPr/>
            <p:nvPr/>
          </p:nvSpPr>
          <p:spPr>
            <a:xfrm>
              <a:off x="4643627" y="22098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5156" y="228600"/>
                  </a:lnTo>
                  <a:lnTo>
                    <a:pt x="105156" y="0"/>
                  </a:lnTo>
                  <a:lnTo>
                    <a:pt x="316992" y="0"/>
                  </a:lnTo>
                  <a:lnTo>
                    <a:pt x="316992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6602" y="22050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4" y="0"/>
                  </a:lnTo>
                  <a:lnTo>
                    <a:pt x="348614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89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89" y="4762"/>
                  </a:lnTo>
                  <a:lnTo>
                    <a:pt x="339089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89" y="238125"/>
                  </a:lnTo>
                  <a:lnTo>
                    <a:pt x="339089" y="4762"/>
                  </a:lnTo>
                  <a:lnTo>
                    <a:pt x="343852" y="9525"/>
                  </a:lnTo>
                  <a:lnTo>
                    <a:pt x="348614" y="9525"/>
                  </a:lnTo>
                  <a:lnTo>
                    <a:pt x="348614" y="228600"/>
                  </a:lnTo>
                  <a:lnTo>
                    <a:pt x="343852" y="228600"/>
                  </a:lnTo>
                  <a:lnTo>
                    <a:pt x="348614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4" y="9525"/>
                  </a:moveTo>
                  <a:lnTo>
                    <a:pt x="343852" y="9525"/>
                  </a:lnTo>
                  <a:lnTo>
                    <a:pt x="339089" y="4762"/>
                  </a:lnTo>
                  <a:lnTo>
                    <a:pt x="348614" y="4762"/>
                  </a:lnTo>
                  <a:lnTo>
                    <a:pt x="348614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28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4" y="233362"/>
                  </a:moveTo>
                  <a:lnTo>
                    <a:pt x="343852" y="228600"/>
                  </a:lnTo>
                  <a:lnTo>
                    <a:pt x="348614" y="228600"/>
                  </a:lnTo>
                  <a:lnTo>
                    <a:pt x="348614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4" y="233362"/>
                  </a:lnTo>
                  <a:lnTo>
                    <a:pt x="348614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28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21237" y="1239520"/>
            <a:ext cx="141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9043" y="1222374"/>
            <a:ext cx="16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6321" y="2837814"/>
            <a:ext cx="12687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Shift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entries right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6321" y="4209415"/>
            <a:ext cx="14408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Rotate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down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6679" y="5657215"/>
            <a:ext cx="12153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Rotate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16602" y="3652837"/>
            <a:ext cx="476884" cy="314960"/>
            <a:chOff x="4616602" y="3652837"/>
            <a:chExt cx="476884" cy="314960"/>
          </a:xfrm>
        </p:grpSpPr>
        <p:sp>
          <p:nvSpPr>
            <p:cNvPr id="20" name="object 20"/>
            <p:cNvSpPr/>
            <p:nvPr/>
          </p:nvSpPr>
          <p:spPr>
            <a:xfrm>
              <a:off x="4643627" y="36576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5156" y="228600"/>
                  </a:lnTo>
                  <a:lnTo>
                    <a:pt x="105156" y="0"/>
                  </a:lnTo>
                  <a:lnTo>
                    <a:pt x="316992" y="0"/>
                  </a:lnTo>
                  <a:lnTo>
                    <a:pt x="316992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6602" y="36528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4" y="0"/>
                  </a:lnTo>
                  <a:lnTo>
                    <a:pt x="348614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89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89" y="4762"/>
                  </a:lnTo>
                  <a:lnTo>
                    <a:pt x="339089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89" y="238125"/>
                  </a:lnTo>
                  <a:lnTo>
                    <a:pt x="339089" y="4762"/>
                  </a:lnTo>
                  <a:lnTo>
                    <a:pt x="343852" y="9525"/>
                  </a:lnTo>
                  <a:lnTo>
                    <a:pt x="348614" y="9525"/>
                  </a:lnTo>
                  <a:lnTo>
                    <a:pt x="348614" y="228600"/>
                  </a:lnTo>
                  <a:lnTo>
                    <a:pt x="343852" y="228600"/>
                  </a:lnTo>
                  <a:lnTo>
                    <a:pt x="348614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4" y="9525"/>
                  </a:moveTo>
                  <a:lnTo>
                    <a:pt x="343852" y="9525"/>
                  </a:lnTo>
                  <a:lnTo>
                    <a:pt x="339089" y="4762"/>
                  </a:lnTo>
                  <a:lnTo>
                    <a:pt x="348614" y="4762"/>
                  </a:lnTo>
                  <a:lnTo>
                    <a:pt x="348614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28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4" y="233362"/>
                  </a:moveTo>
                  <a:lnTo>
                    <a:pt x="343852" y="228600"/>
                  </a:lnTo>
                  <a:lnTo>
                    <a:pt x="348614" y="228600"/>
                  </a:lnTo>
                  <a:lnTo>
                    <a:pt x="348614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4" y="233362"/>
                  </a:lnTo>
                  <a:lnTo>
                    <a:pt x="348614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28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616602" y="5100637"/>
            <a:ext cx="476884" cy="314960"/>
            <a:chOff x="4616602" y="5100637"/>
            <a:chExt cx="476884" cy="314960"/>
          </a:xfrm>
        </p:grpSpPr>
        <p:sp>
          <p:nvSpPr>
            <p:cNvPr id="23" name="object 23"/>
            <p:cNvSpPr/>
            <p:nvPr/>
          </p:nvSpPr>
          <p:spPr>
            <a:xfrm>
              <a:off x="4643627" y="5105400"/>
              <a:ext cx="422275" cy="304800"/>
            </a:xfrm>
            <a:custGeom>
              <a:avLst/>
              <a:gdLst/>
              <a:ahLst/>
              <a:cxnLst/>
              <a:rect l="l" t="t" r="r" b="b"/>
              <a:pathLst>
                <a:path w="422275" h="304800">
                  <a:moveTo>
                    <a:pt x="211836" y="304800"/>
                  </a:moveTo>
                  <a:lnTo>
                    <a:pt x="0" y="228600"/>
                  </a:lnTo>
                  <a:lnTo>
                    <a:pt x="105156" y="228600"/>
                  </a:lnTo>
                  <a:lnTo>
                    <a:pt x="105156" y="0"/>
                  </a:lnTo>
                  <a:lnTo>
                    <a:pt x="316992" y="0"/>
                  </a:lnTo>
                  <a:lnTo>
                    <a:pt x="316992" y="228600"/>
                  </a:lnTo>
                  <a:lnTo>
                    <a:pt x="422148" y="228600"/>
                  </a:lnTo>
                  <a:lnTo>
                    <a:pt x="211836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6602" y="5100637"/>
              <a:ext cx="476884" cy="314960"/>
            </a:xfrm>
            <a:custGeom>
              <a:avLst/>
              <a:gdLst/>
              <a:ahLst/>
              <a:cxnLst/>
              <a:rect l="l" t="t" r="r" b="b"/>
              <a:pathLst>
                <a:path w="476885" h="314960">
                  <a:moveTo>
                    <a:pt x="128003" y="233362"/>
                  </a:moveTo>
                  <a:lnTo>
                    <a:pt x="128003" y="0"/>
                  </a:lnTo>
                  <a:lnTo>
                    <a:pt x="348614" y="0"/>
                  </a:lnTo>
                  <a:lnTo>
                    <a:pt x="348614" y="4762"/>
                  </a:lnTo>
                  <a:lnTo>
                    <a:pt x="137528" y="4762"/>
                  </a:lnTo>
                  <a:lnTo>
                    <a:pt x="132765" y="9525"/>
                  </a:lnTo>
                  <a:lnTo>
                    <a:pt x="137528" y="9525"/>
                  </a:lnTo>
                  <a:lnTo>
                    <a:pt x="137528" y="228600"/>
                  </a:lnTo>
                  <a:lnTo>
                    <a:pt x="132765" y="228600"/>
                  </a:lnTo>
                  <a:lnTo>
                    <a:pt x="128003" y="233362"/>
                  </a:lnTo>
                  <a:close/>
                </a:path>
                <a:path w="476885" h="314960">
                  <a:moveTo>
                    <a:pt x="137528" y="9525"/>
                  </a:moveTo>
                  <a:lnTo>
                    <a:pt x="132765" y="9525"/>
                  </a:lnTo>
                  <a:lnTo>
                    <a:pt x="137528" y="4762"/>
                  </a:lnTo>
                  <a:lnTo>
                    <a:pt x="137528" y="9525"/>
                  </a:lnTo>
                  <a:close/>
                </a:path>
                <a:path w="476885" h="314960">
                  <a:moveTo>
                    <a:pt x="339089" y="9525"/>
                  </a:moveTo>
                  <a:lnTo>
                    <a:pt x="137528" y="9525"/>
                  </a:lnTo>
                  <a:lnTo>
                    <a:pt x="137528" y="4762"/>
                  </a:lnTo>
                  <a:lnTo>
                    <a:pt x="339089" y="4762"/>
                  </a:lnTo>
                  <a:lnTo>
                    <a:pt x="339089" y="9525"/>
                  </a:lnTo>
                  <a:close/>
                </a:path>
                <a:path w="476885" h="314960">
                  <a:moveTo>
                    <a:pt x="422164" y="238125"/>
                  </a:moveTo>
                  <a:lnTo>
                    <a:pt x="339089" y="238125"/>
                  </a:lnTo>
                  <a:lnTo>
                    <a:pt x="339089" y="4762"/>
                  </a:lnTo>
                  <a:lnTo>
                    <a:pt x="343852" y="9525"/>
                  </a:lnTo>
                  <a:lnTo>
                    <a:pt x="348614" y="9525"/>
                  </a:lnTo>
                  <a:lnTo>
                    <a:pt x="348614" y="228600"/>
                  </a:lnTo>
                  <a:lnTo>
                    <a:pt x="343852" y="228600"/>
                  </a:lnTo>
                  <a:lnTo>
                    <a:pt x="348614" y="233362"/>
                  </a:lnTo>
                  <a:lnTo>
                    <a:pt x="435357" y="233362"/>
                  </a:lnTo>
                  <a:lnTo>
                    <a:pt x="422164" y="238125"/>
                  </a:lnTo>
                  <a:close/>
                </a:path>
                <a:path w="476885" h="314960">
                  <a:moveTo>
                    <a:pt x="348614" y="9525"/>
                  </a:moveTo>
                  <a:lnTo>
                    <a:pt x="343852" y="9525"/>
                  </a:lnTo>
                  <a:lnTo>
                    <a:pt x="339089" y="4762"/>
                  </a:lnTo>
                  <a:lnTo>
                    <a:pt x="348614" y="4762"/>
                  </a:lnTo>
                  <a:lnTo>
                    <a:pt x="348614" y="9525"/>
                  </a:lnTo>
                  <a:close/>
                </a:path>
                <a:path w="476885" h="314960">
                  <a:moveTo>
                    <a:pt x="238302" y="314629"/>
                  </a:moveTo>
                  <a:lnTo>
                    <a:pt x="0" y="228600"/>
                  </a:lnTo>
                  <a:lnTo>
                    <a:pt x="128003" y="228600"/>
                  </a:lnTo>
                  <a:lnTo>
                    <a:pt x="128003" y="228879"/>
                  </a:lnTo>
                  <a:lnTo>
                    <a:pt x="28841" y="228879"/>
                  </a:lnTo>
                  <a:lnTo>
                    <a:pt x="27228" y="238125"/>
                  </a:lnTo>
                  <a:lnTo>
                    <a:pt x="54453" y="238125"/>
                  </a:lnTo>
                  <a:lnTo>
                    <a:pt x="238309" y="304494"/>
                  </a:lnTo>
                  <a:lnTo>
                    <a:pt x="236689" y="305079"/>
                  </a:lnTo>
                  <a:lnTo>
                    <a:pt x="264757" y="305079"/>
                  </a:lnTo>
                  <a:lnTo>
                    <a:pt x="238302" y="314629"/>
                  </a:lnTo>
                  <a:close/>
                </a:path>
                <a:path w="476885" h="314960">
                  <a:moveTo>
                    <a:pt x="137528" y="233362"/>
                  </a:moveTo>
                  <a:lnTo>
                    <a:pt x="128003" y="233362"/>
                  </a:lnTo>
                  <a:lnTo>
                    <a:pt x="132765" y="228600"/>
                  </a:lnTo>
                  <a:lnTo>
                    <a:pt x="137528" y="228600"/>
                  </a:lnTo>
                  <a:lnTo>
                    <a:pt x="137528" y="233362"/>
                  </a:lnTo>
                  <a:close/>
                </a:path>
                <a:path w="476885" h="314960">
                  <a:moveTo>
                    <a:pt x="348614" y="233362"/>
                  </a:moveTo>
                  <a:lnTo>
                    <a:pt x="343852" y="228600"/>
                  </a:lnTo>
                  <a:lnTo>
                    <a:pt x="348614" y="228600"/>
                  </a:lnTo>
                  <a:lnTo>
                    <a:pt x="348614" y="233362"/>
                  </a:lnTo>
                  <a:close/>
                </a:path>
                <a:path w="476885" h="314960">
                  <a:moveTo>
                    <a:pt x="435357" y="233362"/>
                  </a:moveTo>
                  <a:lnTo>
                    <a:pt x="348614" y="233362"/>
                  </a:lnTo>
                  <a:lnTo>
                    <a:pt x="348614" y="228600"/>
                  </a:lnTo>
                  <a:lnTo>
                    <a:pt x="476605" y="228600"/>
                  </a:lnTo>
                  <a:lnTo>
                    <a:pt x="475831" y="228879"/>
                  </a:lnTo>
                  <a:lnTo>
                    <a:pt x="447776" y="228879"/>
                  </a:lnTo>
                  <a:lnTo>
                    <a:pt x="435357" y="233362"/>
                  </a:lnTo>
                  <a:close/>
                </a:path>
                <a:path w="476885" h="314960">
                  <a:moveTo>
                    <a:pt x="54453" y="238125"/>
                  </a:moveTo>
                  <a:lnTo>
                    <a:pt x="27228" y="238125"/>
                  </a:lnTo>
                  <a:lnTo>
                    <a:pt x="28841" y="228879"/>
                  </a:lnTo>
                  <a:lnTo>
                    <a:pt x="54453" y="238125"/>
                  </a:lnTo>
                  <a:close/>
                </a:path>
                <a:path w="476885" h="314960">
                  <a:moveTo>
                    <a:pt x="137528" y="238125"/>
                  </a:moveTo>
                  <a:lnTo>
                    <a:pt x="54453" y="238125"/>
                  </a:lnTo>
                  <a:lnTo>
                    <a:pt x="28841" y="228879"/>
                  </a:lnTo>
                  <a:lnTo>
                    <a:pt x="128003" y="228879"/>
                  </a:lnTo>
                  <a:lnTo>
                    <a:pt x="128003" y="233362"/>
                  </a:lnTo>
                  <a:lnTo>
                    <a:pt x="137528" y="233362"/>
                  </a:lnTo>
                  <a:lnTo>
                    <a:pt x="137528" y="238125"/>
                  </a:lnTo>
                  <a:close/>
                </a:path>
                <a:path w="476885" h="314960">
                  <a:moveTo>
                    <a:pt x="264757" y="305079"/>
                  </a:moveTo>
                  <a:lnTo>
                    <a:pt x="239928" y="305079"/>
                  </a:lnTo>
                  <a:lnTo>
                    <a:pt x="238309" y="304494"/>
                  </a:lnTo>
                  <a:lnTo>
                    <a:pt x="447776" y="228879"/>
                  </a:lnTo>
                  <a:lnTo>
                    <a:pt x="449389" y="238125"/>
                  </a:lnTo>
                  <a:lnTo>
                    <a:pt x="450221" y="238125"/>
                  </a:lnTo>
                  <a:lnTo>
                    <a:pt x="264757" y="305079"/>
                  </a:lnTo>
                  <a:close/>
                </a:path>
                <a:path w="476885" h="314960">
                  <a:moveTo>
                    <a:pt x="450221" y="238125"/>
                  </a:moveTo>
                  <a:lnTo>
                    <a:pt x="449389" y="238125"/>
                  </a:lnTo>
                  <a:lnTo>
                    <a:pt x="447776" y="228879"/>
                  </a:lnTo>
                  <a:lnTo>
                    <a:pt x="475831" y="228879"/>
                  </a:lnTo>
                  <a:lnTo>
                    <a:pt x="450221" y="238125"/>
                  </a:lnTo>
                  <a:close/>
                </a:path>
                <a:path w="476885" h="314960">
                  <a:moveTo>
                    <a:pt x="239928" y="305079"/>
                  </a:moveTo>
                  <a:lnTo>
                    <a:pt x="236689" y="305079"/>
                  </a:lnTo>
                  <a:lnTo>
                    <a:pt x="238309" y="304494"/>
                  </a:lnTo>
                  <a:lnTo>
                    <a:pt x="239928" y="305079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1903730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220"/>
              </a:lnSpc>
              <a:spcBef>
                <a:spcPts val="95"/>
              </a:spcBef>
            </a:pPr>
            <a:r>
              <a:rPr spc="-80" dirty="0"/>
              <a:t>Balance</a:t>
            </a:r>
          </a:p>
          <a:p>
            <a:pPr marL="47625">
              <a:lnSpc>
                <a:spcPts val="1860"/>
              </a:lnSpc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Borrow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left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0861" y="2660650"/>
            <a:ext cx="2180691" cy="8128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725327" y="26523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7069" y="31857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6212" y="320357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55604" y="318579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28932" y="3203574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21237" y="2687320"/>
            <a:ext cx="141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9043" y="2670174"/>
            <a:ext cx="16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0861" y="4108450"/>
            <a:ext cx="2180691" cy="81280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737049" y="41001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27069" y="46335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86212" y="465137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55604" y="46335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7129" y="4651375"/>
            <a:ext cx="558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385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32959" y="4135120"/>
            <a:ext cx="141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00778" y="4117975"/>
            <a:ext cx="16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07839" y="5556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2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20" y="0"/>
                </a:lnTo>
                <a:lnTo>
                  <a:pt x="26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20" y="273050"/>
                </a:lnTo>
                <a:lnTo>
                  <a:pt x="264820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20" y="6350"/>
                </a:lnTo>
                <a:lnTo>
                  <a:pt x="252120" y="1270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252120" y="6350"/>
                </a:lnTo>
                <a:lnTo>
                  <a:pt x="258470" y="12700"/>
                </a:lnTo>
                <a:lnTo>
                  <a:pt x="264820" y="12700"/>
                </a:lnTo>
                <a:lnTo>
                  <a:pt x="264820" y="266700"/>
                </a:lnTo>
                <a:lnTo>
                  <a:pt x="25847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12700"/>
                </a:moveTo>
                <a:lnTo>
                  <a:pt x="258470" y="12700"/>
                </a:lnTo>
                <a:lnTo>
                  <a:pt x="252120" y="6350"/>
                </a:lnTo>
                <a:lnTo>
                  <a:pt x="264820" y="6350"/>
                </a:lnTo>
                <a:lnTo>
                  <a:pt x="264820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2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273050"/>
                </a:moveTo>
                <a:lnTo>
                  <a:pt x="252120" y="273050"/>
                </a:lnTo>
                <a:lnTo>
                  <a:pt x="258470" y="266700"/>
                </a:lnTo>
                <a:lnTo>
                  <a:pt x="264820" y="266700"/>
                </a:lnTo>
                <a:lnTo>
                  <a:pt x="264820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37049" y="554799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889895" y="5556250"/>
            <a:ext cx="1893570" cy="812800"/>
            <a:chOff x="3889895" y="5556250"/>
            <a:chExt cx="1893570" cy="812800"/>
          </a:xfrm>
        </p:grpSpPr>
        <p:sp>
          <p:nvSpPr>
            <p:cNvPr id="45" name="object 45"/>
            <p:cNvSpPr/>
            <p:nvPr/>
          </p:nvSpPr>
          <p:spPr>
            <a:xfrm>
              <a:off x="4607051" y="5562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00828" y="5556250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4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4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4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4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66715" y="5562600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89895" y="5556249"/>
              <a:ext cx="1893570" cy="812800"/>
            </a:xfrm>
            <a:custGeom>
              <a:avLst/>
              <a:gdLst/>
              <a:ahLst/>
              <a:cxnLst/>
              <a:rect l="l" t="t" r="r" b="b"/>
              <a:pathLst>
                <a:path w="1893570" h="812800">
                  <a:moveTo>
                    <a:pt x="848233" y="533400"/>
                  </a:moveTo>
                  <a:lnTo>
                    <a:pt x="730961" y="533400"/>
                  </a:lnTo>
                  <a:lnTo>
                    <a:pt x="728522" y="533400"/>
                  </a:lnTo>
                  <a:lnTo>
                    <a:pt x="718261" y="533400"/>
                  </a:lnTo>
                  <a:lnTo>
                    <a:pt x="718261" y="546100"/>
                  </a:lnTo>
                  <a:lnTo>
                    <a:pt x="718261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718261" y="546100"/>
                  </a:lnTo>
                  <a:lnTo>
                    <a:pt x="718261" y="533400"/>
                  </a:lnTo>
                  <a:lnTo>
                    <a:pt x="482561" y="533400"/>
                  </a:lnTo>
                  <a:lnTo>
                    <a:pt x="808558" y="159753"/>
                  </a:lnTo>
                  <a:lnTo>
                    <a:pt x="798982" y="151396"/>
                  </a:lnTo>
                  <a:lnTo>
                    <a:pt x="465709" y="533400"/>
                  </a:lnTo>
                  <a:lnTo>
                    <a:pt x="371830" y="533400"/>
                  </a:ln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697" y="800100"/>
                  </a:lnTo>
                  <a:lnTo>
                    <a:pt x="119697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697" y="533400"/>
                  </a:lnTo>
                  <a:lnTo>
                    <a:pt x="106997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848233" y="812800"/>
                  </a:lnTo>
                  <a:lnTo>
                    <a:pt x="848233" y="806450"/>
                  </a:lnTo>
                  <a:lnTo>
                    <a:pt x="848233" y="800100"/>
                  </a:lnTo>
                  <a:lnTo>
                    <a:pt x="848233" y="546100"/>
                  </a:lnTo>
                  <a:lnTo>
                    <a:pt x="848233" y="539750"/>
                  </a:lnTo>
                  <a:lnTo>
                    <a:pt x="848233" y="533400"/>
                  </a:lnTo>
                  <a:close/>
                </a:path>
                <a:path w="1893570" h="812800">
                  <a:moveTo>
                    <a:pt x="1893392" y="533400"/>
                  </a:moveTo>
                  <a:lnTo>
                    <a:pt x="1786382" y="533400"/>
                  </a:lnTo>
                  <a:lnTo>
                    <a:pt x="1773682" y="533400"/>
                  </a:lnTo>
                  <a:lnTo>
                    <a:pt x="1773682" y="546100"/>
                  </a:lnTo>
                  <a:lnTo>
                    <a:pt x="1773682" y="800100"/>
                  </a:lnTo>
                  <a:lnTo>
                    <a:pt x="1541576" y="800100"/>
                  </a:lnTo>
                  <a:lnTo>
                    <a:pt x="1541576" y="546100"/>
                  </a:lnTo>
                  <a:lnTo>
                    <a:pt x="1773682" y="546100"/>
                  </a:lnTo>
                  <a:lnTo>
                    <a:pt x="1773682" y="533400"/>
                  </a:lnTo>
                  <a:lnTo>
                    <a:pt x="1541576" y="533400"/>
                  </a:lnTo>
                  <a:lnTo>
                    <a:pt x="1521548" y="533400"/>
                  </a:lnTo>
                  <a:lnTo>
                    <a:pt x="1472158" y="533400"/>
                  </a:lnTo>
                  <a:lnTo>
                    <a:pt x="1251407" y="279400"/>
                  </a:lnTo>
                  <a:lnTo>
                    <a:pt x="1446301" y="279400"/>
                  </a:lnTo>
                  <a:lnTo>
                    <a:pt x="1446301" y="273050"/>
                  </a:lnTo>
                  <a:lnTo>
                    <a:pt x="1446301" y="266700"/>
                  </a:lnTo>
                  <a:lnTo>
                    <a:pt x="1446301" y="12700"/>
                  </a:lnTo>
                  <a:lnTo>
                    <a:pt x="1446301" y="6350"/>
                  </a:lnTo>
                  <a:lnTo>
                    <a:pt x="1446301" y="0"/>
                  </a:lnTo>
                  <a:lnTo>
                    <a:pt x="1433601" y="0"/>
                  </a:lnTo>
                  <a:lnTo>
                    <a:pt x="1433601" y="12700"/>
                  </a:lnTo>
                  <a:lnTo>
                    <a:pt x="1433601" y="266700"/>
                  </a:lnTo>
                  <a:lnTo>
                    <a:pt x="1240370" y="266700"/>
                  </a:lnTo>
                  <a:lnTo>
                    <a:pt x="1223556" y="247357"/>
                  </a:lnTo>
                  <a:lnTo>
                    <a:pt x="1223556" y="266700"/>
                  </a:lnTo>
                  <a:lnTo>
                    <a:pt x="1194168" y="266700"/>
                  </a:lnTo>
                  <a:lnTo>
                    <a:pt x="1194168" y="232892"/>
                  </a:lnTo>
                  <a:lnTo>
                    <a:pt x="1223556" y="266700"/>
                  </a:lnTo>
                  <a:lnTo>
                    <a:pt x="1223556" y="247357"/>
                  </a:lnTo>
                  <a:lnTo>
                    <a:pt x="1194168" y="213537"/>
                  </a:lnTo>
                  <a:lnTo>
                    <a:pt x="1194168" y="12700"/>
                  </a:lnTo>
                  <a:lnTo>
                    <a:pt x="1433601" y="12700"/>
                  </a:lnTo>
                  <a:lnTo>
                    <a:pt x="1433601" y="0"/>
                  </a:lnTo>
                  <a:lnTo>
                    <a:pt x="1189774" y="0"/>
                  </a:lnTo>
                  <a:lnTo>
                    <a:pt x="1181468" y="0"/>
                  </a:lnTo>
                  <a:lnTo>
                    <a:pt x="1177074" y="0"/>
                  </a:lnTo>
                  <a:lnTo>
                    <a:pt x="1177074" y="12700"/>
                  </a:lnTo>
                  <a:lnTo>
                    <a:pt x="1177074" y="193852"/>
                  </a:lnTo>
                  <a:lnTo>
                    <a:pt x="1122260" y="130771"/>
                  </a:lnTo>
                  <a:lnTo>
                    <a:pt x="1112672" y="139103"/>
                  </a:lnTo>
                  <a:lnTo>
                    <a:pt x="1177074" y="213220"/>
                  </a:lnTo>
                  <a:lnTo>
                    <a:pt x="1177074" y="266700"/>
                  </a:lnTo>
                  <a:lnTo>
                    <a:pt x="1082763" y="266700"/>
                  </a:lnTo>
                  <a:lnTo>
                    <a:pt x="1082763" y="12700"/>
                  </a:lnTo>
                  <a:lnTo>
                    <a:pt x="1177074" y="12700"/>
                  </a:lnTo>
                  <a:lnTo>
                    <a:pt x="1177074" y="0"/>
                  </a:lnTo>
                  <a:lnTo>
                    <a:pt x="1070063" y="0"/>
                  </a:lnTo>
                  <a:lnTo>
                    <a:pt x="1070063" y="279400"/>
                  </a:lnTo>
                  <a:lnTo>
                    <a:pt x="1181468" y="279400"/>
                  </a:lnTo>
                  <a:lnTo>
                    <a:pt x="1189774" y="279400"/>
                  </a:lnTo>
                  <a:lnTo>
                    <a:pt x="1234592" y="279400"/>
                  </a:lnTo>
                  <a:lnTo>
                    <a:pt x="1455331" y="533400"/>
                  </a:lnTo>
                  <a:lnTo>
                    <a:pt x="1434579" y="533400"/>
                  </a:lnTo>
                  <a:lnTo>
                    <a:pt x="1421879" y="533400"/>
                  </a:lnTo>
                  <a:lnTo>
                    <a:pt x="1421879" y="546100"/>
                  </a:lnTo>
                  <a:lnTo>
                    <a:pt x="1421879" y="800100"/>
                  </a:lnTo>
                  <a:lnTo>
                    <a:pt x="1182446" y="800100"/>
                  </a:lnTo>
                  <a:lnTo>
                    <a:pt x="1182446" y="546100"/>
                  </a:lnTo>
                  <a:lnTo>
                    <a:pt x="1421879" y="546100"/>
                  </a:lnTo>
                  <a:lnTo>
                    <a:pt x="1421879" y="533400"/>
                  </a:lnTo>
                  <a:lnTo>
                    <a:pt x="1182446" y="533400"/>
                  </a:lnTo>
                  <a:lnTo>
                    <a:pt x="1169746" y="533400"/>
                  </a:lnTo>
                  <a:lnTo>
                    <a:pt x="1062736" y="533400"/>
                  </a:lnTo>
                  <a:lnTo>
                    <a:pt x="1062736" y="812800"/>
                  </a:lnTo>
                  <a:lnTo>
                    <a:pt x="1893392" y="812800"/>
                  </a:lnTo>
                  <a:lnTo>
                    <a:pt x="1893392" y="806450"/>
                  </a:lnTo>
                  <a:lnTo>
                    <a:pt x="1893392" y="800100"/>
                  </a:lnTo>
                  <a:lnTo>
                    <a:pt x="1893392" y="546100"/>
                  </a:lnTo>
                  <a:lnTo>
                    <a:pt x="1893392" y="539750"/>
                  </a:lnTo>
                  <a:lnTo>
                    <a:pt x="1893392" y="5334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132959" y="5582920"/>
            <a:ext cx="141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348708" y="5556250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2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20" y="0"/>
                </a:lnTo>
                <a:lnTo>
                  <a:pt x="26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20" y="273050"/>
                </a:lnTo>
                <a:lnTo>
                  <a:pt x="264820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20" y="6350"/>
                </a:lnTo>
                <a:lnTo>
                  <a:pt x="252120" y="1270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252120" y="6350"/>
                </a:lnTo>
                <a:lnTo>
                  <a:pt x="258470" y="12700"/>
                </a:lnTo>
                <a:lnTo>
                  <a:pt x="264820" y="12700"/>
                </a:lnTo>
                <a:lnTo>
                  <a:pt x="264820" y="266700"/>
                </a:lnTo>
                <a:lnTo>
                  <a:pt x="25847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12700"/>
                </a:moveTo>
                <a:lnTo>
                  <a:pt x="258470" y="12700"/>
                </a:lnTo>
                <a:lnTo>
                  <a:pt x="252120" y="6350"/>
                </a:lnTo>
                <a:lnTo>
                  <a:pt x="264820" y="6350"/>
                </a:lnTo>
                <a:lnTo>
                  <a:pt x="264820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2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273050"/>
                </a:moveTo>
                <a:lnTo>
                  <a:pt x="252120" y="273050"/>
                </a:lnTo>
                <a:lnTo>
                  <a:pt x="258470" y="266700"/>
                </a:lnTo>
                <a:lnTo>
                  <a:pt x="264820" y="266700"/>
                </a:lnTo>
                <a:lnTo>
                  <a:pt x="264820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400778" y="5565775"/>
            <a:ext cx="16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55206" y="1237614"/>
            <a:ext cx="212217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sibling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underflow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than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no.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of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entries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0986" y="3327400"/>
            <a:ext cx="2759710" cy="812800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080948" y="385254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26679" y="6025673"/>
            <a:ext cx="292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up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026103" y="612600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85246" y="614378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88851" y="614378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40654" y="6143783"/>
            <a:ext cx="206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68932" y="3852545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78014" y="3319145"/>
            <a:ext cx="56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92278" y="3852545"/>
            <a:ext cx="4749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50" dirty="0">
                <a:solidFill>
                  <a:srgbClr val="2E2B1F"/>
                </a:solidFill>
                <a:latin typeface="Calibri"/>
                <a:cs typeface="Calibri"/>
              </a:rPr>
              <a:t>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50" dirty="0">
                <a:solidFill>
                  <a:srgbClr val="2E2B1F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Combine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0240" y="1618614"/>
            <a:ext cx="71824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sibling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underflow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no.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" y="5155057"/>
            <a:ext cx="6938645" cy="1061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combine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underflow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chosen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sibling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parent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underflow,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repeat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combination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until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root.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666" y="2316162"/>
            <a:ext cx="2759710" cy="812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3637" y="2316162"/>
            <a:ext cx="2759710" cy="81280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07921" y="2365216"/>
          <a:ext cx="5650227" cy="72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56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19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113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3637" y="4071937"/>
            <a:ext cx="2503195" cy="812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52743" y="4614862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5069" y="4597082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240" y="3326257"/>
            <a:ext cx="5449570" cy="15106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choose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sibling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move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separator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down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underflow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spcBef>
                <a:spcPts val="50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358775" algn="l"/>
                <a:tab pos="888365" algn="l"/>
              </a:tabLst>
            </a:pPr>
            <a:r>
              <a:rPr sz="1400" spc="-50" dirty="0">
                <a:solidFill>
                  <a:srgbClr val="2E2B1F"/>
                </a:solidFill>
                <a:latin typeface="Calibri"/>
                <a:cs typeface="Calibri"/>
              </a:rPr>
              <a:t>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50" dirty="0">
                <a:solidFill>
                  <a:srgbClr val="2E2B1F"/>
                </a:solidFill>
                <a:latin typeface="Calibri"/>
                <a:cs typeface="Calibri"/>
              </a:rPr>
              <a:t>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5718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Red</a:t>
            </a:r>
            <a:r>
              <a:rPr spc="-170" dirty="0"/>
              <a:t> </a:t>
            </a:r>
            <a:r>
              <a:rPr spc="-105" dirty="0"/>
              <a:t>Black</a:t>
            </a:r>
            <a:r>
              <a:rPr spc="-165" dirty="0"/>
              <a:t> </a:t>
            </a:r>
            <a:r>
              <a:rPr spc="-9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10" y="1361005"/>
            <a:ext cx="7293609" cy="3785652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1. Every node is either RED or BLACK.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endParaRPr lang="en-US" sz="19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2. The root node is always BLACK.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endParaRPr lang="en-US" sz="19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3. Every leaf node is BLACK.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endParaRPr lang="en-US" sz="19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4. If a node is RED, then both of its children are BLACK.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   (No two RED nodes appear consecutively on any path.)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endParaRPr lang="en-US" sz="19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5. For each node, all paths from that node to its NULL descendants</a:t>
            </a:r>
          </a:p>
          <a:p>
            <a:pPr marL="240665" indent="-227965">
              <a:lnSpc>
                <a:spcPct val="100000"/>
              </a:lnSpc>
              <a:spcBef>
                <a:spcPts val="4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lang="en-US" sz="1900" dirty="0">
                <a:solidFill>
                  <a:srgbClr val="2E2B1F"/>
                </a:solidFill>
                <a:latin typeface="Calibri"/>
                <a:cs typeface="Calibri"/>
              </a:rPr>
              <a:t>   contain the same number of BLACK nodes (Black-Height Property).</a:t>
            </a: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5718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Red</a:t>
            </a:r>
            <a:r>
              <a:rPr spc="-170" dirty="0"/>
              <a:t> </a:t>
            </a:r>
            <a:r>
              <a:rPr spc="-105" dirty="0"/>
              <a:t>Black</a:t>
            </a:r>
            <a:r>
              <a:rPr spc="-165" dirty="0"/>
              <a:t> </a:t>
            </a:r>
            <a:r>
              <a:rPr spc="-90" dirty="0"/>
              <a:t>Tree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C59EA7-02B4-546C-A1CA-0AB210175ED1}"/>
              </a:ext>
            </a:extLst>
          </p:cNvPr>
          <p:cNvGrpSpPr/>
          <p:nvPr/>
        </p:nvGrpSpPr>
        <p:grpSpPr>
          <a:xfrm>
            <a:off x="1143000" y="2209800"/>
            <a:ext cx="6372225" cy="2409825"/>
            <a:chOff x="1595437" y="4376737"/>
            <a:chExt cx="6372225" cy="2409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437" y="4376737"/>
              <a:ext cx="6372225" cy="2409825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5102237" y="4801286"/>
              <a:ext cx="74930" cy="2705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2E2B1F"/>
                  </a:solidFill>
                  <a:latin typeface="Constantia"/>
                  <a:cs typeface="Constantia"/>
                </a:rPr>
                <a:t>2</a:t>
              </a:r>
              <a:endParaRPr sz="800">
                <a:latin typeface="Constantia"/>
                <a:cs typeface="Constantia"/>
              </a:endParaRPr>
            </a:p>
            <a:p>
              <a:pPr marL="12700">
                <a:lnSpc>
                  <a:spcPct val="100000"/>
                </a:lnSpc>
              </a:pPr>
              <a:r>
                <a:rPr sz="800" spc="-50" dirty="0">
                  <a:solidFill>
                    <a:srgbClr val="2E2B1F"/>
                  </a:solidFill>
                  <a:latin typeface="Constantia"/>
                  <a:cs typeface="Constantia"/>
                </a:rPr>
                <a:t>7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355619" y="4801286"/>
              <a:ext cx="81280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2E2B1F"/>
                  </a:solidFill>
                  <a:latin typeface="Constantia"/>
                  <a:cs typeface="Constantia"/>
                </a:rPr>
                <a:t>9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357539" y="5372785"/>
              <a:ext cx="74930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7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854653" y="5372785"/>
              <a:ext cx="89535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25" dirty="0">
                  <a:solidFill>
                    <a:srgbClr val="FFFFFF"/>
                  </a:solidFill>
                  <a:latin typeface="Constantia"/>
                  <a:cs typeface="Constantia"/>
                </a:rPr>
                <a:t>11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678939" y="58940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051289" y="5894070"/>
              <a:ext cx="290830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799840" y="58940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07068" y="5944285"/>
              <a:ext cx="89535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25" dirty="0">
                  <a:solidFill>
                    <a:srgbClr val="FFFFFF"/>
                  </a:solidFill>
                  <a:latin typeface="Constantia"/>
                  <a:cs typeface="Constantia"/>
                </a:rPr>
                <a:t>11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302738" y="64655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051289" y="64655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977485" y="5372785"/>
              <a:ext cx="107314" cy="1485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25" dirty="0">
                  <a:solidFill>
                    <a:srgbClr val="FFFFFF"/>
                  </a:solidFill>
                  <a:latin typeface="Constantia"/>
                  <a:cs typeface="Constantia"/>
                </a:rPr>
                <a:t>21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975553" y="5372785"/>
              <a:ext cx="80010" cy="2705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4</a:t>
              </a:r>
              <a:endParaRPr sz="800">
                <a:latin typeface="Constantia"/>
                <a:cs typeface="Constantia"/>
              </a:endParaRPr>
            </a:p>
            <a:p>
              <a:pPr marL="12700">
                <a:lnSpc>
                  <a:spcPct val="100000"/>
                </a:lnSpc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5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48390" y="58940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296941" y="5894070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100305" y="5944285"/>
              <a:ext cx="81280" cy="2705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3</a:t>
              </a:r>
              <a:endParaRPr sz="800">
                <a:latin typeface="Constantia"/>
                <a:cs typeface="Constantia"/>
              </a:endParaRPr>
            </a:p>
            <a:p>
              <a:pPr marL="12700">
                <a:lnSpc>
                  <a:spcPct val="100000"/>
                </a:lnSpc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6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973620" y="5944285"/>
              <a:ext cx="81280" cy="2705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6</a:t>
              </a:r>
              <a:endParaRPr sz="800">
                <a:latin typeface="Constantia"/>
                <a:cs typeface="Constantia"/>
              </a:endParaRPr>
            </a:p>
            <a:p>
              <a:pPr marL="12700">
                <a:lnSpc>
                  <a:spcPct val="100000"/>
                </a:lnSpc>
              </a:pPr>
              <a:r>
                <a:rPr sz="800" spc="-50" dirty="0">
                  <a:solidFill>
                    <a:srgbClr val="FFFFFF"/>
                  </a:solidFill>
                  <a:latin typeface="Constantia"/>
                  <a:cs typeface="Constantia"/>
                </a:rPr>
                <a:t>3</a:t>
              </a:r>
              <a:endParaRPr sz="800">
                <a:latin typeface="Constantia"/>
                <a:cs typeface="Constantia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172189" y="6579869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920740" y="6579869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669290" y="6579869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417841" y="6579869"/>
              <a:ext cx="323850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FFFFFF"/>
                  </a:solidFill>
                  <a:latin typeface="Constantia"/>
                  <a:cs typeface="Constantia"/>
                </a:rPr>
                <a:t>NULL</a:t>
              </a:r>
              <a:endParaRPr sz="900">
                <a:latin typeface="Constantia"/>
                <a:cs typeface="Constantia"/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19921" y="5683122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2237" y="4801286"/>
            <a:ext cx="749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spc="-50" dirty="0">
                <a:solidFill>
                  <a:srgbClr val="2E2B1F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619" y="4801286"/>
            <a:ext cx="812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2E2B1F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7539" y="5372785"/>
            <a:ext cx="7493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4653" y="5372785"/>
            <a:ext cx="895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Constantia"/>
                <a:cs typeface="Constantia"/>
              </a:rPr>
              <a:t>11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8939" y="58940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1289" y="5894070"/>
            <a:ext cx="29083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9840" y="58940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7068" y="5944285"/>
            <a:ext cx="895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Constantia"/>
                <a:cs typeface="Constantia"/>
              </a:rPr>
              <a:t>11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38" y="64655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1289" y="64655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7485" y="5372785"/>
            <a:ext cx="107314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Constantia"/>
                <a:cs typeface="Constantia"/>
              </a:rPr>
              <a:t>21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75553" y="5372785"/>
            <a:ext cx="800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8390" y="58940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96941" y="5894070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0305" y="5944285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73620" y="5944285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spc="-50" dirty="0">
                <a:solidFill>
                  <a:srgbClr val="FFFFFF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2189" y="6579869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0740" y="6579869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9290" y="6579869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17841" y="6579869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Constantia"/>
                <a:cs typeface="Constantia"/>
              </a:rPr>
              <a:t>NULL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DE8AEBF-45EE-6380-44C1-5AF5F993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143659"/>
            <a:ext cx="98272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14" dirty="0"/>
              <a:t>Complete/Almost</a:t>
            </a:r>
            <a:r>
              <a:rPr sz="4000" spc="-165" dirty="0"/>
              <a:t> </a:t>
            </a:r>
            <a:r>
              <a:rPr sz="4000" spc="-80" dirty="0"/>
              <a:t>complete </a:t>
            </a:r>
            <a:r>
              <a:rPr sz="4000" spc="-95" dirty="0"/>
              <a:t>binary</a:t>
            </a:r>
            <a:r>
              <a:rPr sz="4000" spc="-155" dirty="0"/>
              <a:t> </a:t>
            </a:r>
            <a:r>
              <a:rPr sz="4000"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85595"/>
            <a:ext cx="7348855" cy="72135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Clr>
                <a:srgbClr val="E1E2DC"/>
              </a:buClr>
              <a:buSzPct val="93750"/>
              <a:buFont typeface="Arial"/>
              <a:buChar char="•"/>
              <a:tabLst>
                <a:tab pos="241300" algn="l"/>
              </a:tabLst>
            </a:pPr>
            <a:r>
              <a:rPr lang="en-US" sz="2400" dirty="0"/>
              <a:t>All levels are completely filled </a:t>
            </a:r>
            <a:r>
              <a:rPr lang="en-US" sz="2400" b="1" dirty="0"/>
              <a:t>except possibly the last level</a:t>
            </a:r>
            <a:r>
              <a:rPr lang="en-US" sz="2400" dirty="0"/>
              <a:t>, which is filled </a:t>
            </a:r>
            <a:r>
              <a:rPr lang="en-US" sz="2400" b="1" dirty="0"/>
              <a:t>from left to right.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3944111"/>
            <a:ext cx="2743200" cy="24582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02539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Extended</a:t>
            </a:r>
            <a:r>
              <a:rPr spc="-175" dirty="0"/>
              <a:t> </a:t>
            </a:r>
            <a:r>
              <a:rPr spc="-95" dirty="0"/>
              <a:t>binary</a:t>
            </a:r>
            <a:r>
              <a:rPr spc="-165" dirty="0"/>
              <a:t> </a:t>
            </a:r>
            <a:r>
              <a:rPr spc="-4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6075"/>
            <a:ext cx="7159625" cy="274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352425" indent="-274320">
              <a:lnSpc>
                <a:spcPct val="100000"/>
              </a:lnSpc>
              <a:spcBef>
                <a:spcPts val="100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</a:t>
            </a:r>
            <a:r>
              <a:rPr sz="2400" spc="-1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extended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transformation</a:t>
            </a:r>
            <a:r>
              <a:rPr sz="2400" spc="-1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any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into</a:t>
            </a: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complete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tree.</a:t>
            </a:r>
            <a:endParaRPr sz="2400">
              <a:latin typeface="Constantia"/>
              <a:cs typeface="Constantia"/>
            </a:endParaRPr>
          </a:p>
          <a:p>
            <a:pPr marL="287020" marR="238760" indent="-274320">
              <a:lnSpc>
                <a:spcPct val="100000"/>
              </a:lnSpc>
              <a:spcBef>
                <a:spcPts val="620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transformation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consists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replacing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everynull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original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with“special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nodes.”</a:t>
            </a:r>
            <a:endParaRPr sz="24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original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then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called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as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internal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nodes,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while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“special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nodes”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calledas external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4343400"/>
            <a:ext cx="6324600" cy="2514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62089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Skewed</a:t>
            </a:r>
            <a:r>
              <a:rPr spc="-160" dirty="0"/>
              <a:t> </a:t>
            </a:r>
            <a:r>
              <a:rPr spc="-95" dirty="0"/>
              <a:t>binary</a:t>
            </a:r>
            <a:r>
              <a:rPr spc="-150" dirty="0"/>
              <a:t> </a:t>
            </a:r>
            <a:r>
              <a:rPr spc="-50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016" y="3982211"/>
            <a:ext cx="5838444" cy="28757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5C0381-15C7-8772-797D-48C896D37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99152"/>
            <a:ext cx="6324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 degenerate tree.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nodes are strictly aligned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side only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4" dirty="0"/>
              <a:t>Array</a:t>
            </a:r>
            <a:r>
              <a:rPr sz="4000" spc="-165" dirty="0"/>
              <a:t> </a:t>
            </a:r>
            <a:r>
              <a:rPr sz="4000" spc="-114" dirty="0"/>
              <a:t>implementation</a:t>
            </a:r>
            <a:r>
              <a:rPr sz="4000" spc="-170" dirty="0"/>
              <a:t> </a:t>
            </a:r>
            <a:r>
              <a:rPr sz="4000" spc="-75" dirty="0"/>
              <a:t>of</a:t>
            </a:r>
            <a:r>
              <a:rPr sz="4000" spc="-165" dirty="0"/>
              <a:t> </a:t>
            </a:r>
            <a:r>
              <a:rPr sz="4000" spc="-95" dirty="0"/>
              <a:t>binary</a:t>
            </a:r>
            <a:r>
              <a:rPr sz="4000" spc="-165" dirty="0"/>
              <a:t> </a:t>
            </a:r>
            <a:r>
              <a:rPr sz="4000" spc="-2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920875"/>
            <a:ext cx="320865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A8CDD6"/>
              </a:buClr>
              <a:buSzPct val="93750"/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i=0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then,</a:t>
            </a:r>
            <a:endParaRPr sz="24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5"/>
              </a:spcBef>
              <a:buClr>
                <a:srgbClr val="A8CDD6"/>
              </a:buClr>
              <a:buSzPct val="95000"/>
              <a:buFont typeface="Arial"/>
              <a:buChar char="•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PARENT</a:t>
            </a:r>
            <a:r>
              <a:rPr sz="2000" spc="3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index</a:t>
            </a:r>
            <a:r>
              <a:rPr sz="20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(i)</a:t>
            </a:r>
            <a:endParaRPr sz="20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buClr>
                <a:srgbClr val="A8CDD6"/>
              </a:buClr>
              <a:buSzPct val="95000"/>
              <a:buFont typeface="Arial"/>
              <a:buChar char="•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LCH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ILD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(i)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2i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buClr>
                <a:srgbClr val="E1E2DC"/>
              </a:buClr>
              <a:buSzPct val="95000"/>
              <a:buFont typeface="Arial"/>
              <a:buChar char="•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RCHILD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(i)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2i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13" y="3957713"/>
            <a:ext cx="1990572" cy="1992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29854" y="4059593"/>
            <a:ext cx="102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A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2026424" y="4699507"/>
            <a:ext cx="100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C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999" y="4699507"/>
            <a:ext cx="93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B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5609" y="5502173"/>
            <a:ext cx="111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D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5534" y="5562371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2E2B1F"/>
                </a:solidFill>
                <a:latin typeface="Constantia"/>
                <a:cs typeface="Constantia"/>
              </a:rPr>
              <a:t>E</a:t>
            </a:r>
            <a:endParaRPr sz="900">
              <a:latin typeface="Constantia"/>
              <a:cs typeface="Constant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89250" y="4410709"/>
          <a:ext cx="525779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126739" y="40589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0828" y="410350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7340" y="409185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0740" y="408391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940" y="40953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17540" y="40950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0940" y="409421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8140" y="410350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41540" y="40856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4940" y="40589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11492"/>
            <a:ext cx="744474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4" dirty="0"/>
              <a:t>Array</a:t>
            </a:r>
            <a:r>
              <a:rPr sz="4000" spc="-165" dirty="0"/>
              <a:t> </a:t>
            </a:r>
            <a:r>
              <a:rPr sz="4000" spc="-114" dirty="0"/>
              <a:t>implementation</a:t>
            </a:r>
            <a:r>
              <a:rPr sz="4000" spc="-170" dirty="0"/>
              <a:t> </a:t>
            </a:r>
            <a:r>
              <a:rPr sz="4000" spc="-75" dirty="0"/>
              <a:t>of</a:t>
            </a:r>
            <a:r>
              <a:rPr sz="4000" spc="-165" dirty="0"/>
              <a:t> </a:t>
            </a:r>
            <a:r>
              <a:rPr sz="4000" spc="-95" dirty="0"/>
              <a:t>binary</a:t>
            </a:r>
            <a:r>
              <a:rPr sz="4000" spc="-165" dirty="0"/>
              <a:t> </a:t>
            </a:r>
            <a:r>
              <a:rPr sz="4000" spc="-2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568449"/>
            <a:ext cx="734885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E1E2DC"/>
              </a:buClr>
              <a:buSzPct val="95000"/>
              <a:buFont typeface="Arial"/>
              <a:buChar char="•"/>
              <a:tabLst>
                <a:tab pos="240665" algn="l"/>
              </a:tabLst>
            </a:pP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Advantages: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E1E2DC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029" marR="5080" indent="-227329" algn="just">
              <a:lnSpc>
                <a:spcPts val="1920"/>
              </a:lnSpc>
              <a:buClr>
                <a:srgbClr val="E1E2DC"/>
              </a:buClr>
              <a:buSzPct val="9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accessed</a:t>
            </a:r>
            <a:r>
              <a:rPr sz="20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r>
              <a:rPr sz="20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calculating</a:t>
            </a:r>
            <a:r>
              <a:rPr sz="20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index</a:t>
            </a:r>
            <a:endParaRPr sz="2000">
              <a:latin typeface="Calibri"/>
              <a:cs typeface="Calibri"/>
            </a:endParaRPr>
          </a:p>
          <a:p>
            <a:pPr marL="240029" marR="5080" indent="-227329" algn="just">
              <a:lnSpc>
                <a:spcPts val="1920"/>
              </a:lnSpc>
              <a:spcBef>
                <a:spcPts val="480"/>
              </a:spcBef>
              <a:buClr>
                <a:srgbClr val="E1E2DC"/>
              </a:buClr>
              <a:buSzPct val="9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Here,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2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2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stored</a:t>
            </a:r>
            <a:r>
              <a:rPr sz="2000" spc="2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2E2B1F"/>
                </a:solidFill>
                <a:latin typeface="Calibri"/>
                <a:cs typeface="Calibri"/>
              </a:rPr>
              <a:t>without</a:t>
            </a:r>
            <a:r>
              <a:rPr sz="2000" spc="2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2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pointers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their</a:t>
            </a:r>
            <a:r>
              <a:rPr sz="2000" spc="2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successor</a:t>
            </a:r>
            <a:r>
              <a:rPr sz="2000" spc="2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or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ancestor</a:t>
            </a:r>
            <a:endParaRPr sz="2000">
              <a:latin typeface="Calibri"/>
              <a:cs typeface="Calibri"/>
            </a:endParaRPr>
          </a:p>
          <a:p>
            <a:pPr marL="240029" marR="5080" indent="-227329" algn="just">
              <a:lnSpc>
                <a:spcPct val="80000"/>
              </a:lnSpc>
              <a:spcBef>
                <a:spcPts val="495"/>
              </a:spcBef>
              <a:buClr>
                <a:srgbClr val="E1E2DC"/>
              </a:buClr>
              <a:buSzPct val="9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Programming</a:t>
            </a:r>
            <a:r>
              <a:rPr sz="2000" spc="2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languages,</a:t>
            </a:r>
            <a:r>
              <a:rPr sz="20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where</a:t>
            </a:r>
            <a:r>
              <a:rPr sz="20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0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memory</a:t>
            </a:r>
            <a:r>
              <a:rPr sz="20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allocation</a:t>
            </a:r>
            <a:r>
              <a:rPr sz="20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not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possible</a:t>
            </a:r>
            <a:r>
              <a:rPr sz="20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(such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BASIC,</a:t>
            </a:r>
            <a:r>
              <a:rPr sz="20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FORTRAN),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array</a:t>
            </a:r>
            <a:r>
              <a:rPr sz="20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representation</a:t>
            </a:r>
            <a:r>
              <a:rPr sz="20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only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mean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store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349114"/>
            <a:ext cx="7503160" cy="1957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A8CDD6"/>
              </a:buClr>
              <a:buSzPct val="94736"/>
              <a:buFont typeface="Arial"/>
              <a:buChar char="•"/>
              <a:tabLst>
                <a:tab pos="240665" algn="l"/>
              </a:tabLst>
            </a:pPr>
            <a:r>
              <a:rPr sz="1900" b="1" spc="-10" dirty="0">
                <a:solidFill>
                  <a:srgbClr val="2E2B1F"/>
                </a:solidFill>
                <a:latin typeface="Calibri"/>
                <a:cs typeface="Calibri"/>
              </a:rPr>
              <a:t>Disadvantages:</a:t>
            </a:r>
            <a:endParaRPr sz="1900" dirty="0">
              <a:latin typeface="Calibri"/>
              <a:cs typeface="Calibri"/>
            </a:endParaRPr>
          </a:p>
          <a:p>
            <a:pPr marL="240029" marR="5080" indent="-227329" algn="just">
              <a:lnSpc>
                <a:spcPct val="70000"/>
              </a:lnSpc>
              <a:spcBef>
                <a:spcPts val="2200"/>
              </a:spcBef>
              <a:buClr>
                <a:srgbClr val="E1E2DC"/>
              </a:buClr>
              <a:buSzPct val="9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r>
              <a:rPr sz="2000" spc="25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25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full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trees,</a:t>
            </a:r>
            <a:r>
              <a:rPr sz="2000" spc="2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majority</a:t>
            </a:r>
            <a:r>
              <a:rPr sz="2000" spc="2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2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2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array</a:t>
            </a:r>
            <a:r>
              <a:rPr sz="2000" spc="2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entries</a:t>
            </a:r>
            <a:r>
              <a:rPr sz="2000" spc="2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may</a:t>
            </a:r>
            <a:r>
              <a:rPr sz="2000" spc="2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be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empty</a:t>
            </a:r>
            <a:endParaRPr sz="2000" dirty="0">
              <a:latin typeface="Calibri"/>
              <a:cs typeface="Calibri"/>
            </a:endParaRPr>
          </a:p>
          <a:p>
            <a:pPr marL="240029" marR="5080" indent="-227329" algn="just">
              <a:lnSpc>
                <a:spcPct val="70000"/>
              </a:lnSpc>
              <a:spcBef>
                <a:spcPts val="480"/>
              </a:spcBef>
              <a:buClr>
                <a:srgbClr val="E1E2DC"/>
              </a:buClr>
              <a:buSzPct val="9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dding</a:t>
            </a:r>
            <a:r>
              <a:rPr sz="2000" spc="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inefficient</a:t>
            </a:r>
            <a:r>
              <a:rPr sz="2000" spc="1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lang="en-US"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representation,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these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require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considerable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data,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movement 	</a:t>
            </a:r>
            <a:r>
              <a:rPr sz="2000" spc="70" dirty="0">
                <a:solidFill>
                  <a:srgbClr val="2E2B1F"/>
                </a:solidFill>
                <a:latin typeface="Calibri"/>
                <a:cs typeface="Calibri"/>
              </a:rPr>
              <a:t>up</a:t>
            </a:r>
            <a:r>
              <a:rPr sz="2000" spc="2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3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2E2B1F"/>
                </a:solidFill>
                <a:latin typeface="Calibri"/>
                <a:cs typeface="Calibri"/>
              </a:rPr>
              <a:t>down</a:t>
            </a:r>
            <a:r>
              <a:rPr sz="2000" spc="3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3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2E2B1F"/>
                </a:solidFill>
                <a:latin typeface="Calibri"/>
                <a:cs typeface="Calibri"/>
              </a:rPr>
              <a:t>array</a:t>
            </a:r>
            <a:r>
              <a:rPr sz="2000" spc="3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000" spc="3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2E2B1F"/>
                </a:solidFill>
                <a:latin typeface="Calibri"/>
                <a:cs typeface="Calibri"/>
              </a:rPr>
              <a:t>demand</a:t>
            </a:r>
            <a:r>
              <a:rPr sz="2000" spc="3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2E2B1F"/>
                </a:solidFill>
                <a:latin typeface="Calibri"/>
                <a:cs typeface="Calibri"/>
              </a:rPr>
              <a:t>excessive</a:t>
            </a:r>
            <a:r>
              <a:rPr sz="2000" spc="3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2E2B1F"/>
                </a:solidFill>
                <a:latin typeface="Calibri"/>
                <a:cs typeface="Calibri"/>
              </a:rPr>
              <a:t>amount</a:t>
            </a:r>
            <a:r>
              <a:rPr sz="2000" spc="3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2E2B1F"/>
                </a:solidFill>
                <a:latin typeface="Calibri"/>
                <a:cs typeface="Calibri"/>
              </a:rPr>
              <a:t>of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processing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7251" y="459968"/>
            <a:ext cx="177800" cy="6280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Chapter</a:t>
            </a:r>
            <a:r>
              <a:rPr sz="1200" spc="-5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Linked</a:t>
            </a:r>
            <a:r>
              <a:rPr sz="3600" spc="-145" dirty="0"/>
              <a:t> </a:t>
            </a:r>
            <a:r>
              <a:rPr sz="3600" spc="-114" dirty="0"/>
              <a:t>implementation</a:t>
            </a:r>
            <a:r>
              <a:rPr sz="3600" spc="-145" dirty="0"/>
              <a:t> </a:t>
            </a:r>
            <a:r>
              <a:rPr sz="3600" spc="-70" dirty="0"/>
              <a:t>of</a:t>
            </a:r>
            <a:r>
              <a:rPr sz="3600" spc="-140" dirty="0"/>
              <a:t> </a:t>
            </a:r>
            <a:r>
              <a:rPr sz="3600" spc="-100" dirty="0"/>
              <a:t>binary</a:t>
            </a:r>
            <a:r>
              <a:rPr sz="3600" spc="-145" dirty="0"/>
              <a:t> </a:t>
            </a:r>
            <a:r>
              <a:rPr sz="3600" spc="-20" dirty="0"/>
              <a:t>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555750"/>
            <a:ext cx="7348855" cy="27508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0" indent="-228600" algn="just">
              <a:lnSpc>
                <a:spcPct val="79900"/>
              </a:lnSpc>
              <a:spcBef>
                <a:spcPts val="675"/>
              </a:spcBef>
              <a:buClr>
                <a:srgbClr val="E1E2DC"/>
              </a:buClr>
              <a:buSzPct val="93750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natural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implementation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storage.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organization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wish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4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400" spc="2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allocated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endParaRPr sz="2400">
              <a:latin typeface="Calibri"/>
              <a:cs typeface="Calibri"/>
            </a:endParaRPr>
          </a:p>
          <a:p>
            <a:pPr marL="240665" indent="-227965" algn="just">
              <a:lnSpc>
                <a:spcPts val="2870"/>
              </a:lnSpc>
              <a:buClr>
                <a:srgbClr val="E1E2DC"/>
              </a:buClr>
              <a:buSzPct val="93750"/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Hence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link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fields</a:t>
            </a:r>
            <a:endParaRPr sz="24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79900"/>
              </a:lnSpc>
              <a:spcBef>
                <a:spcPts val="580"/>
              </a:spcBef>
              <a:buClr>
                <a:srgbClr val="E1E2DC"/>
              </a:buClr>
              <a:buSzPct val="93750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4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5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22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right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endParaRPr sz="24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78500"/>
              </a:lnSpc>
              <a:spcBef>
                <a:spcPts val="615"/>
              </a:spcBef>
              <a:buClr>
                <a:srgbClr val="E1E2DC"/>
              </a:buClr>
              <a:buSzPct val="93750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4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three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fields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Lchild,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Data,</a:t>
            </a:r>
            <a:r>
              <a:rPr sz="24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Rchild.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Pictorially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shown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Fig</a:t>
            </a:r>
            <a:r>
              <a:rPr sz="3200" spc="-2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4668011"/>
            <a:ext cx="2667000" cy="896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4695444"/>
            <a:ext cx="2429255" cy="14767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Linked</a:t>
            </a:r>
            <a:r>
              <a:rPr sz="3600" spc="-145" dirty="0"/>
              <a:t> </a:t>
            </a:r>
            <a:r>
              <a:rPr sz="3600" spc="-114" dirty="0"/>
              <a:t>implementation</a:t>
            </a:r>
            <a:r>
              <a:rPr sz="3600" spc="-145" dirty="0"/>
              <a:t> </a:t>
            </a:r>
            <a:r>
              <a:rPr sz="3600" spc="-70" dirty="0"/>
              <a:t>of</a:t>
            </a:r>
            <a:r>
              <a:rPr sz="3600" spc="-140" dirty="0"/>
              <a:t> </a:t>
            </a:r>
            <a:r>
              <a:rPr sz="3600" spc="-100" dirty="0"/>
              <a:t>binary</a:t>
            </a:r>
            <a:r>
              <a:rPr sz="3600" spc="-145" dirty="0"/>
              <a:t> </a:t>
            </a:r>
            <a:r>
              <a:rPr sz="3600" spc="-20" dirty="0"/>
              <a:t>tree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9140" y="3476307"/>
            <a:ext cx="1032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onstantia"/>
                <a:cs typeface="Constantia"/>
              </a:rPr>
              <a:t>Figure</a:t>
            </a:r>
            <a:r>
              <a:rPr sz="1800" b="1" spc="2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1800" b="1" spc="-25" dirty="0">
                <a:solidFill>
                  <a:srgbClr val="2E2B1F"/>
                </a:solidFill>
                <a:latin typeface="Constantia"/>
                <a:cs typeface="Constantia"/>
              </a:rPr>
              <a:t>‘a’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75232"/>
            <a:ext cx="2324100" cy="1734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399032"/>
            <a:ext cx="2599944" cy="1914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142232"/>
            <a:ext cx="6315456" cy="2019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2939" y="6286386"/>
            <a:ext cx="127952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2200" b="1" dirty="0">
                <a:solidFill>
                  <a:srgbClr val="2E2B1F"/>
                </a:solidFill>
                <a:latin typeface="Constantia"/>
                <a:cs typeface="Constantia"/>
              </a:rPr>
              <a:t>Figure</a:t>
            </a:r>
            <a:r>
              <a:rPr sz="2200" b="1" spc="3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onstantia"/>
                <a:cs typeface="Constantia"/>
              </a:rPr>
              <a:t>‘b’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Linked</a:t>
            </a:r>
            <a:r>
              <a:rPr sz="3600" spc="-145" dirty="0"/>
              <a:t> </a:t>
            </a:r>
            <a:r>
              <a:rPr sz="3600" spc="-114" dirty="0"/>
              <a:t>implementation</a:t>
            </a:r>
            <a:r>
              <a:rPr sz="3600" spc="-145" dirty="0"/>
              <a:t> </a:t>
            </a:r>
            <a:r>
              <a:rPr sz="3600" spc="-70" dirty="0"/>
              <a:t>of</a:t>
            </a:r>
            <a:r>
              <a:rPr sz="3600" spc="-140" dirty="0"/>
              <a:t> </a:t>
            </a:r>
            <a:r>
              <a:rPr sz="3600" spc="-100" dirty="0"/>
              <a:t>binary</a:t>
            </a:r>
            <a:r>
              <a:rPr sz="3600" spc="-145" dirty="0"/>
              <a:t> </a:t>
            </a:r>
            <a:r>
              <a:rPr sz="3600" spc="-20" dirty="0"/>
              <a:t>tree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628139"/>
            <a:ext cx="7348855" cy="278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Advantages:</a:t>
            </a:r>
            <a:endParaRPr lang="en-US" sz="2200" b="1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0665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52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unbalanced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memory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wasted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52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52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1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deletion</a:t>
            </a:r>
            <a:r>
              <a:rPr sz="22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operations</a:t>
            </a:r>
            <a:r>
              <a:rPr sz="22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2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efficient</a:t>
            </a:r>
            <a:r>
              <a:rPr sz="22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representation.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52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52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70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Disadvantages: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561276"/>
            <a:ext cx="7348855" cy="1121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3530" indent="-290830">
              <a:lnSpc>
                <a:spcPts val="2375"/>
              </a:lnSpc>
              <a:spcBef>
                <a:spcPts val="95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30353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representation,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direct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200" dirty="0">
              <a:latin typeface="Calibri"/>
              <a:cs typeface="Calibri"/>
            </a:endParaRPr>
          </a:p>
          <a:p>
            <a:pPr marL="240665" indent="-227965">
              <a:lnSpc>
                <a:spcPts val="2105"/>
              </a:lnSpc>
              <a:buClr>
                <a:srgbClr val="E1E2DC"/>
              </a:buClr>
              <a:buSzPct val="95454"/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traversed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reach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particular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59800"/>
              </a:lnSpc>
              <a:spcBef>
                <a:spcPts val="790"/>
              </a:spcBef>
              <a:buClr>
                <a:srgbClr val="E1E2DC"/>
              </a:buClr>
              <a:buSzPct val="95454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2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compared</a:t>
            </a:r>
            <a:r>
              <a:rPr sz="2200" spc="2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3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sequential</a:t>
            </a:r>
            <a:r>
              <a:rPr sz="2200" spc="3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representation</a:t>
            </a:r>
            <a:r>
              <a:rPr sz="2200" spc="3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memory</a:t>
            </a:r>
            <a:r>
              <a:rPr sz="2200" spc="3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needed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per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more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Tree</a:t>
            </a:r>
            <a:r>
              <a:rPr spc="-165" dirty="0"/>
              <a:t> </a:t>
            </a:r>
            <a:r>
              <a:rPr spc="-114" dirty="0"/>
              <a:t>traversal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7980"/>
            <a:ext cx="7379970" cy="3690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11454" indent="-342900">
              <a:lnSpc>
                <a:spcPct val="100000"/>
              </a:lnSpc>
              <a:spcBef>
                <a:spcPts val="95"/>
              </a:spcBef>
              <a:buClr>
                <a:srgbClr val="E7BA29"/>
              </a:buClr>
              <a:buSzPct val="93181"/>
              <a:buFont typeface="Arial"/>
              <a:buChar char="•"/>
              <a:tabLst>
                <a:tab pos="355600" algn="l"/>
                <a:tab pos="5223510" algn="l"/>
                <a:tab pos="6170930" algn="l"/>
              </a:tabLst>
            </a:pPr>
            <a:r>
              <a:rPr sz="2200" spc="-45" dirty="0">
                <a:solidFill>
                  <a:srgbClr val="2E2B1F"/>
                </a:solidFill>
                <a:latin typeface="Constantia"/>
                <a:cs typeface="Constantia"/>
              </a:rPr>
              <a:t>Unlike</a:t>
            </a:r>
            <a:r>
              <a:rPr sz="22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linear</a:t>
            </a:r>
            <a:r>
              <a:rPr sz="2200" spc="-1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data</a:t>
            </a:r>
            <a:r>
              <a:rPr sz="22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structures</a:t>
            </a:r>
            <a:r>
              <a:rPr sz="22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90" dirty="0">
                <a:solidFill>
                  <a:srgbClr val="2E2B1F"/>
                </a:solidFill>
                <a:latin typeface="Constantia"/>
                <a:cs typeface="Constantia"/>
              </a:rPr>
              <a:t>(Array,</a:t>
            </a:r>
            <a:r>
              <a:rPr sz="22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Linked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List,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	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Queues, Stacks,</a:t>
            </a:r>
            <a:r>
              <a:rPr sz="22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etc)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which</a:t>
            </a:r>
            <a:r>
              <a:rPr sz="22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200" spc="-1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only</a:t>
            </a:r>
            <a:r>
              <a:rPr sz="22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one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logical</a:t>
            </a:r>
            <a:r>
              <a:rPr sz="22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way</a:t>
            </a:r>
            <a:r>
              <a:rPr sz="2200" spc="3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2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traverse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them,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trees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can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2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2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different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	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ways.</a:t>
            </a:r>
            <a:endParaRPr sz="2200">
              <a:latin typeface="Constantia"/>
              <a:cs typeface="Constanti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25"/>
              </a:spcBef>
              <a:buSzPct val="93181"/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200" dirty="0">
                <a:solidFill>
                  <a:srgbClr val="E7BA29"/>
                </a:solidFill>
                <a:latin typeface="Constantia"/>
                <a:cs typeface="Constantia"/>
              </a:rPr>
              <a:t>	</a:t>
            </a:r>
            <a:r>
              <a:rPr sz="2200" spc="-75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2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onstantia"/>
                <a:cs typeface="Constantia"/>
              </a:rPr>
              <a:t>process</a:t>
            </a:r>
            <a:r>
              <a:rPr sz="22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25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200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2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2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200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2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200" spc="30" dirty="0">
                <a:solidFill>
                  <a:srgbClr val="2E2B1F"/>
                </a:solidFill>
                <a:latin typeface="Constantia"/>
                <a:cs typeface="Constantia"/>
              </a:rPr>
              <a:t>  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may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print</a:t>
            </a:r>
            <a:r>
              <a:rPr sz="22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their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values</a:t>
            </a:r>
            <a:r>
              <a:rPr sz="22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too.</a:t>
            </a:r>
            <a:r>
              <a:rPr sz="22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Because,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200" spc="3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connected</a:t>
            </a:r>
            <a:r>
              <a:rPr sz="22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via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edges</a:t>
            </a:r>
            <a:r>
              <a:rPr sz="22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(links)</a:t>
            </a:r>
            <a:r>
              <a:rPr sz="22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2E2B1F"/>
                </a:solidFill>
                <a:latin typeface="Constantia"/>
                <a:cs typeface="Constantia"/>
              </a:rPr>
              <a:t>always</a:t>
            </a:r>
            <a:r>
              <a:rPr sz="22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start</a:t>
            </a:r>
            <a:r>
              <a:rPr sz="22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2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200" spc="43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2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(head)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200">
              <a:latin typeface="Constantia"/>
              <a:cs typeface="Constantia"/>
            </a:endParaRPr>
          </a:p>
          <a:p>
            <a:pPr marL="356870" indent="-343535" algn="just">
              <a:lnSpc>
                <a:spcPts val="2440"/>
              </a:lnSpc>
              <a:buClr>
                <a:srgbClr val="E7BA29"/>
              </a:buClr>
              <a:buSzPct val="95454"/>
              <a:buFont typeface="Arial"/>
              <a:buChar char="•"/>
              <a:tabLst>
                <a:tab pos="356870" algn="l"/>
              </a:tabLst>
            </a:pP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That</a:t>
            </a:r>
            <a:r>
              <a:rPr sz="22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is,</a:t>
            </a:r>
            <a:r>
              <a:rPr sz="22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2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cannot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onstantia"/>
                <a:cs typeface="Constantia"/>
              </a:rPr>
              <a:t>randomly</a:t>
            </a:r>
            <a:r>
              <a:rPr sz="22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onstantia"/>
                <a:cs typeface="Constantia"/>
              </a:rPr>
              <a:t>access</a:t>
            </a:r>
            <a:r>
              <a:rPr sz="22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2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2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2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2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onstantia"/>
                <a:cs typeface="Constantia"/>
              </a:rPr>
              <a:t>tree.</a:t>
            </a:r>
            <a:endParaRPr sz="2200">
              <a:latin typeface="Constantia"/>
              <a:cs typeface="Constantia"/>
            </a:endParaRPr>
          </a:p>
          <a:p>
            <a:pPr marL="356870" indent="-343535" algn="just">
              <a:lnSpc>
                <a:spcPts val="2560"/>
              </a:lnSpc>
              <a:buClr>
                <a:srgbClr val="E7BA29"/>
              </a:buClr>
              <a:buSzPct val="95454"/>
              <a:buFont typeface="Arial"/>
              <a:buChar char="•"/>
              <a:tabLst>
                <a:tab pos="356870" algn="l"/>
              </a:tabLst>
            </a:pPr>
            <a:r>
              <a:rPr sz="2200" spc="-30" dirty="0">
                <a:solidFill>
                  <a:srgbClr val="2E2B1F"/>
                </a:solidFill>
                <a:latin typeface="Constantia"/>
                <a:cs typeface="Constantia"/>
              </a:rPr>
              <a:t>There</a:t>
            </a:r>
            <a:r>
              <a:rPr sz="22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2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onstantia"/>
                <a:cs typeface="Constantia"/>
              </a:rPr>
              <a:t>three</a:t>
            </a:r>
            <a:r>
              <a:rPr sz="22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2E2B1F"/>
                </a:solidFill>
                <a:latin typeface="Constantia"/>
                <a:cs typeface="Constantia"/>
              </a:rPr>
              <a:t>ways</a:t>
            </a:r>
            <a:r>
              <a:rPr sz="22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which</a:t>
            </a:r>
            <a:r>
              <a:rPr sz="22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6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2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use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45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2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2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endParaRPr sz="2200">
              <a:latin typeface="Constantia"/>
              <a:cs typeface="Constantia"/>
            </a:endParaRPr>
          </a:p>
          <a:p>
            <a:pPr marL="652780" lvl="1" indent="-342900">
              <a:lnSpc>
                <a:spcPct val="100000"/>
              </a:lnSpc>
              <a:spcBef>
                <a:spcPts val="50"/>
              </a:spcBef>
              <a:buClr>
                <a:srgbClr val="E7BA29"/>
              </a:buClr>
              <a:buSzPct val="95000"/>
              <a:buFont typeface="Arial"/>
              <a:buChar char="•"/>
              <a:tabLst>
                <a:tab pos="652780" algn="l"/>
              </a:tabLst>
            </a:pP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Inorder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(Left,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Root,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Right)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4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5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0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endParaRPr sz="2000">
              <a:latin typeface="Constantia"/>
              <a:cs typeface="Constantia"/>
            </a:endParaRPr>
          </a:p>
          <a:p>
            <a:pPr marL="652780" lvl="1" indent="-342900">
              <a:lnSpc>
                <a:spcPct val="100000"/>
              </a:lnSpc>
              <a:spcBef>
                <a:spcPts val="75"/>
              </a:spcBef>
              <a:buClr>
                <a:srgbClr val="E7BA29"/>
              </a:buClr>
              <a:buSzPct val="95000"/>
              <a:buFont typeface="Arial"/>
              <a:buChar char="•"/>
              <a:tabLst>
                <a:tab pos="652780" algn="l"/>
              </a:tabLst>
            </a:pP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Preorder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(Root,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Left,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Right)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4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5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endParaRPr sz="2000">
              <a:latin typeface="Constantia"/>
              <a:cs typeface="Constantia"/>
            </a:endParaRPr>
          </a:p>
          <a:p>
            <a:pPr marL="652780" lvl="1" indent="-342900">
              <a:lnSpc>
                <a:spcPct val="100000"/>
              </a:lnSpc>
              <a:spcBef>
                <a:spcPts val="75"/>
              </a:spcBef>
              <a:buClr>
                <a:srgbClr val="E7BA29"/>
              </a:buClr>
              <a:buSzPct val="95000"/>
              <a:buFont typeface="Arial"/>
              <a:buChar char="•"/>
              <a:tabLst>
                <a:tab pos="652780" algn="l"/>
              </a:tabLst>
            </a:pP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Postorder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(Left,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Right,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Root)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4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5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r>
              <a:rPr sz="20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9844" y="4648200"/>
            <a:ext cx="2467355" cy="1485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135382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9526"/>
            <a:ext cx="20040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Nature</a:t>
            </a:r>
            <a:r>
              <a:rPr sz="2800" spc="-1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view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2640" y="1549526"/>
            <a:ext cx="245681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Computer</a:t>
            </a:r>
            <a:r>
              <a:rPr sz="2800" spc="-1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view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8855" y="2062340"/>
            <a:ext cx="3056890" cy="2814320"/>
            <a:chOff x="748855" y="2062340"/>
            <a:chExt cx="3056890" cy="2814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" y="2270760"/>
              <a:ext cx="2029955" cy="25892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8855" y="2062340"/>
              <a:ext cx="3056890" cy="2554605"/>
            </a:xfrm>
            <a:custGeom>
              <a:avLst/>
              <a:gdLst/>
              <a:ahLst/>
              <a:cxnLst/>
              <a:rect l="l" t="t" r="r" b="b"/>
              <a:pathLst>
                <a:path w="3056890" h="2554604">
                  <a:moveTo>
                    <a:pt x="970572" y="1633423"/>
                  </a:moveTo>
                  <a:lnTo>
                    <a:pt x="885647" y="1640001"/>
                  </a:lnTo>
                  <a:lnTo>
                    <a:pt x="898372" y="1668068"/>
                  </a:lnTo>
                  <a:lnTo>
                    <a:pt x="0" y="2331643"/>
                  </a:lnTo>
                  <a:lnTo>
                    <a:pt x="12687" y="2359698"/>
                  </a:lnTo>
                  <a:lnTo>
                    <a:pt x="911098" y="1696097"/>
                  </a:lnTo>
                  <a:lnTo>
                    <a:pt x="923798" y="1724075"/>
                  </a:lnTo>
                  <a:lnTo>
                    <a:pt x="970572" y="1633423"/>
                  </a:lnTo>
                  <a:close/>
                </a:path>
                <a:path w="3056890" h="2554604">
                  <a:moveTo>
                    <a:pt x="1173568" y="1698180"/>
                  </a:moveTo>
                  <a:lnTo>
                    <a:pt x="1088555" y="1703679"/>
                  </a:lnTo>
                  <a:lnTo>
                    <a:pt x="1101013" y="1731835"/>
                  </a:lnTo>
                  <a:lnTo>
                    <a:pt x="88" y="2525788"/>
                  </a:lnTo>
                  <a:lnTo>
                    <a:pt x="12598" y="2554059"/>
                  </a:lnTo>
                  <a:lnTo>
                    <a:pt x="1113548" y="1760105"/>
                  </a:lnTo>
                  <a:lnTo>
                    <a:pt x="1126032" y="1788287"/>
                  </a:lnTo>
                  <a:lnTo>
                    <a:pt x="1173568" y="1698180"/>
                  </a:lnTo>
                  <a:close/>
                </a:path>
                <a:path w="3056890" h="2554604">
                  <a:moveTo>
                    <a:pt x="2904350" y="29362"/>
                  </a:moveTo>
                  <a:lnTo>
                    <a:pt x="2893682" y="0"/>
                  </a:lnTo>
                  <a:lnTo>
                    <a:pt x="1643392" y="736307"/>
                  </a:lnTo>
                  <a:lnTo>
                    <a:pt x="1632750" y="706856"/>
                  </a:lnTo>
                  <a:lnTo>
                    <a:pt x="1579549" y="791679"/>
                  </a:lnTo>
                  <a:lnTo>
                    <a:pt x="1664639" y="795020"/>
                  </a:lnTo>
                  <a:lnTo>
                    <a:pt x="1654022" y="765683"/>
                  </a:lnTo>
                  <a:lnTo>
                    <a:pt x="2904350" y="29362"/>
                  </a:lnTo>
                  <a:close/>
                </a:path>
                <a:path w="3056890" h="2554604">
                  <a:moveTo>
                    <a:pt x="3005848" y="158864"/>
                  </a:moveTo>
                  <a:lnTo>
                    <a:pt x="2995193" y="129501"/>
                  </a:lnTo>
                  <a:lnTo>
                    <a:pt x="1744891" y="865809"/>
                  </a:lnTo>
                  <a:lnTo>
                    <a:pt x="1734248" y="836358"/>
                  </a:lnTo>
                  <a:lnTo>
                    <a:pt x="1681048" y="921181"/>
                  </a:lnTo>
                  <a:lnTo>
                    <a:pt x="1766138" y="924521"/>
                  </a:lnTo>
                  <a:lnTo>
                    <a:pt x="1755521" y="895184"/>
                  </a:lnTo>
                  <a:lnTo>
                    <a:pt x="3005848" y="158864"/>
                  </a:lnTo>
                  <a:close/>
                </a:path>
                <a:path w="3056890" h="2554604">
                  <a:moveTo>
                    <a:pt x="3056598" y="288353"/>
                  </a:moveTo>
                  <a:lnTo>
                    <a:pt x="3045942" y="259003"/>
                  </a:lnTo>
                  <a:lnTo>
                    <a:pt x="1795640" y="995299"/>
                  </a:lnTo>
                  <a:lnTo>
                    <a:pt x="1784997" y="965860"/>
                  </a:lnTo>
                  <a:lnTo>
                    <a:pt x="1731797" y="1050683"/>
                  </a:lnTo>
                  <a:lnTo>
                    <a:pt x="1816887" y="1054023"/>
                  </a:lnTo>
                  <a:lnTo>
                    <a:pt x="1806270" y="1024674"/>
                  </a:lnTo>
                  <a:lnTo>
                    <a:pt x="3056598" y="288353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4001" y="4230154"/>
              <a:ext cx="1408430" cy="646430"/>
            </a:xfrm>
            <a:custGeom>
              <a:avLst/>
              <a:gdLst/>
              <a:ahLst/>
              <a:cxnLst/>
              <a:rect l="l" t="t" r="r" b="b"/>
              <a:pathLst>
                <a:path w="1408429" h="646429">
                  <a:moveTo>
                    <a:pt x="1399730" y="646429"/>
                  </a:moveTo>
                  <a:lnTo>
                    <a:pt x="0" y="30556"/>
                  </a:lnTo>
                  <a:lnTo>
                    <a:pt x="8280" y="0"/>
                  </a:lnTo>
                  <a:lnTo>
                    <a:pt x="1408023" y="615784"/>
                  </a:lnTo>
                  <a:lnTo>
                    <a:pt x="1399730" y="646429"/>
                  </a:lnTo>
                  <a:close/>
                </a:path>
              </a:pathLst>
            </a:custGeom>
            <a:solidFill>
              <a:srgbClr val="8E5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157" y="4199521"/>
              <a:ext cx="84416" cy="9183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4939" y="4592320"/>
            <a:ext cx="873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Branches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7740" y="4527791"/>
            <a:ext cx="46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7740" y="1772920"/>
            <a:ext cx="601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leaves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76674" y="2473451"/>
            <a:ext cx="3104515" cy="2714625"/>
            <a:chOff x="4276674" y="2473451"/>
            <a:chExt cx="3104515" cy="27146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777" y="2473451"/>
              <a:ext cx="1925802" cy="26663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76674" y="4656581"/>
              <a:ext cx="1216025" cy="531495"/>
            </a:xfrm>
            <a:custGeom>
              <a:avLst/>
              <a:gdLst/>
              <a:ahLst/>
              <a:cxnLst/>
              <a:rect l="l" t="t" r="r" b="b"/>
              <a:pathLst>
                <a:path w="1216025" h="531495">
                  <a:moveTo>
                    <a:pt x="1209725" y="530898"/>
                  </a:moveTo>
                  <a:lnTo>
                    <a:pt x="6096" y="530898"/>
                  </a:lnTo>
                  <a:lnTo>
                    <a:pt x="4216" y="530593"/>
                  </a:lnTo>
                  <a:lnTo>
                    <a:pt x="2514" y="529729"/>
                  </a:lnTo>
                  <a:lnTo>
                    <a:pt x="1168" y="528383"/>
                  </a:lnTo>
                  <a:lnTo>
                    <a:pt x="304" y="526681"/>
                  </a:lnTo>
                  <a:lnTo>
                    <a:pt x="0" y="524802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209725" y="0"/>
                  </a:lnTo>
                  <a:lnTo>
                    <a:pt x="1215821" y="6095"/>
                  </a:lnTo>
                  <a:lnTo>
                    <a:pt x="12192" y="6095"/>
                  </a:lnTo>
                  <a:lnTo>
                    <a:pt x="6096" y="12191"/>
                  </a:lnTo>
                  <a:lnTo>
                    <a:pt x="12192" y="12191"/>
                  </a:lnTo>
                  <a:lnTo>
                    <a:pt x="12192" y="518706"/>
                  </a:lnTo>
                  <a:lnTo>
                    <a:pt x="6096" y="518706"/>
                  </a:lnTo>
                  <a:lnTo>
                    <a:pt x="12192" y="524802"/>
                  </a:lnTo>
                  <a:lnTo>
                    <a:pt x="1215821" y="524802"/>
                  </a:lnTo>
                  <a:lnTo>
                    <a:pt x="1215529" y="526681"/>
                  </a:lnTo>
                  <a:lnTo>
                    <a:pt x="1214653" y="528383"/>
                  </a:lnTo>
                  <a:lnTo>
                    <a:pt x="1213307" y="529729"/>
                  </a:lnTo>
                  <a:lnTo>
                    <a:pt x="1211605" y="530593"/>
                  </a:lnTo>
                  <a:lnTo>
                    <a:pt x="1209725" y="530898"/>
                  </a:lnTo>
                  <a:close/>
                </a:path>
                <a:path w="1216025" h="531495">
                  <a:moveTo>
                    <a:pt x="12192" y="12191"/>
                  </a:moveTo>
                  <a:lnTo>
                    <a:pt x="6096" y="12191"/>
                  </a:lnTo>
                  <a:lnTo>
                    <a:pt x="12192" y="6095"/>
                  </a:lnTo>
                  <a:lnTo>
                    <a:pt x="12192" y="12191"/>
                  </a:lnTo>
                  <a:close/>
                </a:path>
                <a:path w="1216025" h="531495">
                  <a:moveTo>
                    <a:pt x="1203629" y="12191"/>
                  </a:moveTo>
                  <a:lnTo>
                    <a:pt x="12192" y="12191"/>
                  </a:lnTo>
                  <a:lnTo>
                    <a:pt x="12192" y="6095"/>
                  </a:lnTo>
                  <a:lnTo>
                    <a:pt x="1203629" y="6095"/>
                  </a:lnTo>
                  <a:lnTo>
                    <a:pt x="1203629" y="12191"/>
                  </a:lnTo>
                  <a:close/>
                </a:path>
                <a:path w="1216025" h="531495">
                  <a:moveTo>
                    <a:pt x="1203629" y="524802"/>
                  </a:moveTo>
                  <a:lnTo>
                    <a:pt x="1203629" y="6095"/>
                  </a:lnTo>
                  <a:lnTo>
                    <a:pt x="1209725" y="12191"/>
                  </a:lnTo>
                  <a:lnTo>
                    <a:pt x="1215821" y="12191"/>
                  </a:lnTo>
                  <a:lnTo>
                    <a:pt x="1215821" y="518706"/>
                  </a:lnTo>
                  <a:lnTo>
                    <a:pt x="1209725" y="518706"/>
                  </a:lnTo>
                  <a:lnTo>
                    <a:pt x="1203629" y="524802"/>
                  </a:lnTo>
                  <a:close/>
                </a:path>
                <a:path w="1216025" h="531495">
                  <a:moveTo>
                    <a:pt x="1215821" y="12191"/>
                  </a:moveTo>
                  <a:lnTo>
                    <a:pt x="1209725" y="12191"/>
                  </a:lnTo>
                  <a:lnTo>
                    <a:pt x="1203629" y="6095"/>
                  </a:lnTo>
                  <a:lnTo>
                    <a:pt x="1215821" y="6095"/>
                  </a:lnTo>
                  <a:lnTo>
                    <a:pt x="1215821" y="12191"/>
                  </a:lnTo>
                  <a:close/>
                </a:path>
                <a:path w="1216025" h="531495">
                  <a:moveTo>
                    <a:pt x="12192" y="524802"/>
                  </a:moveTo>
                  <a:lnTo>
                    <a:pt x="6096" y="518706"/>
                  </a:lnTo>
                  <a:lnTo>
                    <a:pt x="12192" y="518706"/>
                  </a:lnTo>
                  <a:lnTo>
                    <a:pt x="12192" y="524802"/>
                  </a:lnTo>
                  <a:close/>
                </a:path>
                <a:path w="1216025" h="531495">
                  <a:moveTo>
                    <a:pt x="1203629" y="524802"/>
                  </a:moveTo>
                  <a:lnTo>
                    <a:pt x="12192" y="524802"/>
                  </a:lnTo>
                  <a:lnTo>
                    <a:pt x="12192" y="518706"/>
                  </a:lnTo>
                  <a:lnTo>
                    <a:pt x="1203629" y="518706"/>
                  </a:lnTo>
                  <a:lnTo>
                    <a:pt x="1203629" y="524802"/>
                  </a:lnTo>
                  <a:close/>
                </a:path>
                <a:path w="1216025" h="531495">
                  <a:moveTo>
                    <a:pt x="1215821" y="524802"/>
                  </a:moveTo>
                  <a:lnTo>
                    <a:pt x="1203629" y="524802"/>
                  </a:lnTo>
                  <a:lnTo>
                    <a:pt x="1209725" y="518706"/>
                  </a:lnTo>
                  <a:lnTo>
                    <a:pt x="1215821" y="518706"/>
                  </a:lnTo>
                  <a:lnTo>
                    <a:pt x="1215821" y="524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70070" y="4637278"/>
            <a:ext cx="873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Branches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25162" y="2121280"/>
            <a:ext cx="3587115" cy="3518535"/>
            <a:chOff x="4425162" y="2121280"/>
            <a:chExt cx="3587115" cy="3518535"/>
          </a:xfrm>
        </p:grpSpPr>
        <p:sp>
          <p:nvSpPr>
            <p:cNvPr id="18" name="object 18"/>
            <p:cNvSpPr/>
            <p:nvPr/>
          </p:nvSpPr>
          <p:spPr>
            <a:xfrm>
              <a:off x="5064163" y="3258616"/>
              <a:ext cx="2948305" cy="1630045"/>
            </a:xfrm>
            <a:custGeom>
              <a:avLst/>
              <a:gdLst/>
              <a:ahLst/>
              <a:cxnLst/>
              <a:rect l="l" t="t" r="r" b="b"/>
              <a:pathLst>
                <a:path w="2948304" h="1630045">
                  <a:moveTo>
                    <a:pt x="968832" y="881824"/>
                  </a:moveTo>
                  <a:lnTo>
                    <a:pt x="888276" y="888606"/>
                  </a:lnTo>
                  <a:lnTo>
                    <a:pt x="900341" y="917498"/>
                  </a:lnTo>
                  <a:lnTo>
                    <a:pt x="48056" y="1600758"/>
                  </a:lnTo>
                  <a:lnTo>
                    <a:pt x="60096" y="1629651"/>
                  </a:lnTo>
                  <a:lnTo>
                    <a:pt x="912418" y="946365"/>
                  </a:lnTo>
                  <a:lnTo>
                    <a:pt x="924458" y="975169"/>
                  </a:lnTo>
                  <a:lnTo>
                    <a:pt x="968832" y="881824"/>
                  </a:lnTo>
                  <a:close/>
                </a:path>
                <a:path w="2948304" h="1630045">
                  <a:moveTo>
                    <a:pt x="1113269" y="548474"/>
                  </a:moveTo>
                  <a:lnTo>
                    <a:pt x="1032624" y="554139"/>
                  </a:lnTo>
                  <a:lnTo>
                    <a:pt x="1044448" y="583133"/>
                  </a:lnTo>
                  <a:lnTo>
                    <a:pt x="0" y="1400632"/>
                  </a:lnTo>
                  <a:lnTo>
                    <a:pt x="11874" y="1429740"/>
                  </a:lnTo>
                  <a:lnTo>
                    <a:pt x="1056322" y="612241"/>
                  </a:lnTo>
                  <a:lnTo>
                    <a:pt x="1068171" y="641261"/>
                  </a:lnTo>
                  <a:lnTo>
                    <a:pt x="1113269" y="548474"/>
                  </a:lnTo>
                  <a:close/>
                </a:path>
                <a:path w="2948304" h="1630045">
                  <a:moveTo>
                    <a:pt x="2803398" y="30226"/>
                  </a:moveTo>
                  <a:lnTo>
                    <a:pt x="2793276" y="0"/>
                  </a:lnTo>
                  <a:lnTo>
                    <a:pt x="1607134" y="758139"/>
                  </a:lnTo>
                  <a:lnTo>
                    <a:pt x="1597050" y="727811"/>
                  </a:lnTo>
                  <a:lnTo>
                    <a:pt x="1546567" y="815162"/>
                  </a:lnTo>
                  <a:lnTo>
                    <a:pt x="1627301" y="818603"/>
                  </a:lnTo>
                  <a:lnTo>
                    <a:pt x="1617218" y="788390"/>
                  </a:lnTo>
                  <a:lnTo>
                    <a:pt x="2803398" y="30226"/>
                  </a:lnTo>
                  <a:close/>
                </a:path>
                <a:path w="2948304" h="1630045">
                  <a:moveTo>
                    <a:pt x="2899689" y="163563"/>
                  </a:moveTo>
                  <a:lnTo>
                    <a:pt x="2889580" y="133337"/>
                  </a:lnTo>
                  <a:lnTo>
                    <a:pt x="1703425" y="891476"/>
                  </a:lnTo>
                  <a:lnTo>
                    <a:pt x="1693341" y="861161"/>
                  </a:lnTo>
                  <a:lnTo>
                    <a:pt x="1642859" y="948499"/>
                  </a:lnTo>
                  <a:lnTo>
                    <a:pt x="1723593" y="951941"/>
                  </a:lnTo>
                  <a:lnTo>
                    <a:pt x="1713509" y="921727"/>
                  </a:lnTo>
                  <a:lnTo>
                    <a:pt x="2899689" y="163563"/>
                  </a:lnTo>
                  <a:close/>
                </a:path>
                <a:path w="2948304" h="1630045">
                  <a:moveTo>
                    <a:pt x="2947835" y="296900"/>
                  </a:moveTo>
                  <a:lnTo>
                    <a:pt x="2937726" y="266674"/>
                  </a:lnTo>
                  <a:lnTo>
                    <a:pt x="1751571" y="1024826"/>
                  </a:lnTo>
                  <a:lnTo>
                    <a:pt x="1741487" y="994498"/>
                  </a:lnTo>
                  <a:lnTo>
                    <a:pt x="1691005" y="1081836"/>
                  </a:lnTo>
                  <a:lnTo>
                    <a:pt x="1771738" y="1085278"/>
                  </a:lnTo>
                  <a:lnTo>
                    <a:pt x="1761655" y="1055065"/>
                  </a:lnTo>
                  <a:lnTo>
                    <a:pt x="2947835" y="296900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5162" y="2121280"/>
              <a:ext cx="664210" cy="578485"/>
            </a:xfrm>
            <a:custGeom>
              <a:avLst/>
              <a:gdLst/>
              <a:ahLst/>
              <a:cxnLst/>
              <a:rect l="l" t="t" r="r" b="b"/>
              <a:pathLst>
                <a:path w="664210" h="578485">
                  <a:moveTo>
                    <a:pt x="644931" y="578129"/>
                  </a:moveTo>
                  <a:lnTo>
                    <a:pt x="19050" y="578129"/>
                  </a:lnTo>
                  <a:lnTo>
                    <a:pt x="15735" y="577837"/>
                  </a:lnTo>
                  <a:lnTo>
                    <a:pt x="0" y="559079"/>
                  </a:lnTo>
                  <a:lnTo>
                    <a:pt x="0" y="19050"/>
                  </a:lnTo>
                  <a:lnTo>
                    <a:pt x="19050" y="0"/>
                  </a:lnTo>
                  <a:lnTo>
                    <a:pt x="644931" y="0"/>
                  </a:lnTo>
                  <a:lnTo>
                    <a:pt x="663981" y="19050"/>
                  </a:lnTo>
                  <a:lnTo>
                    <a:pt x="3810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540029"/>
                  </a:lnTo>
                  <a:lnTo>
                    <a:pt x="19050" y="540029"/>
                  </a:lnTo>
                  <a:lnTo>
                    <a:pt x="38100" y="559079"/>
                  </a:lnTo>
                  <a:lnTo>
                    <a:pt x="663981" y="559079"/>
                  </a:lnTo>
                  <a:lnTo>
                    <a:pt x="663689" y="562394"/>
                  </a:lnTo>
                  <a:lnTo>
                    <a:pt x="648246" y="577837"/>
                  </a:lnTo>
                  <a:lnTo>
                    <a:pt x="644931" y="578129"/>
                  </a:lnTo>
                  <a:close/>
                </a:path>
                <a:path w="664210" h="578485">
                  <a:moveTo>
                    <a:pt x="38100" y="38100"/>
                  </a:moveTo>
                  <a:lnTo>
                    <a:pt x="19050" y="3810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664210" h="578485">
                  <a:moveTo>
                    <a:pt x="625881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625881" y="19050"/>
                  </a:lnTo>
                  <a:lnTo>
                    <a:pt x="625881" y="38100"/>
                  </a:lnTo>
                  <a:close/>
                </a:path>
                <a:path w="664210" h="578485">
                  <a:moveTo>
                    <a:pt x="625881" y="559079"/>
                  </a:moveTo>
                  <a:lnTo>
                    <a:pt x="625881" y="19050"/>
                  </a:lnTo>
                  <a:lnTo>
                    <a:pt x="644931" y="38100"/>
                  </a:lnTo>
                  <a:lnTo>
                    <a:pt x="663981" y="38100"/>
                  </a:lnTo>
                  <a:lnTo>
                    <a:pt x="663981" y="540029"/>
                  </a:lnTo>
                  <a:lnTo>
                    <a:pt x="644931" y="540029"/>
                  </a:lnTo>
                  <a:lnTo>
                    <a:pt x="625881" y="559079"/>
                  </a:lnTo>
                  <a:close/>
                </a:path>
                <a:path w="664210" h="578485">
                  <a:moveTo>
                    <a:pt x="663981" y="38100"/>
                  </a:moveTo>
                  <a:lnTo>
                    <a:pt x="644931" y="38100"/>
                  </a:lnTo>
                  <a:lnTo>
                    <a:pt x="625881" y="19050"/>
                  </a:lnTo>
                  <a:lnTo>
                    <a:pt x="663981" y="19050"/>
                  </a:lnTo>
                  <a:lnTo>
                    <a:pt x="663981" y="38100"/>
                  </a:lnTo>
                  <a:close/>
                </a:path>
                <a:path w="664210" h="578485">
                  <a:moveTo>
                    <a:pt x="38100" y="559079"/>
                  </a:moveTo>
                  <a:lnTo>
                    <a:pt x="19050" y="540029"/>
                  </a:lnTo>
                  <a:lnTo>
                    <a:pt x="38100" y="540029"/>
                  </a:lnTo>
                  <a:lnTo>
                    <a:pt x="38100" y="559079"/>
                  </a:lnTo>
                  <a:close/>
                </a:path>
                <a:path w="664210" h="578485">
                  <a:moveTo>
                    <a:pt x="625881" y="559079"/>
                  </a:moveTo>
                  <a:lnTo>
                    <a:pt x="38100" y="559079"/>
                  </a:lnTo>
                  <a:lnTo>
                    <a:pt x="38100" y="540029"/>
                  </a:lnTo>
                  <a:lnTo>
                    <a:pt x="625881" y="540029"/>
                  </a:lnTo>
                  <a:lnTo>
                    <a:pt x="625881" y="559079"/>
                  </a:lnTo>
                  <a:close/>
                </a:path>
                <a:path w="664210" h="578485">
                  <a:moveTo>
                    <a:pt x="663981" y="559079"/>
                  </a:moveTo>
                  <a:lnTo>
                    <a:pt x="625881" y="559079"/>
                  </a:lnTo>
                  <a:lnTo>
                    <a:pt x="644931" y="540029"/>
                  </a:lnTo>
                  <a:lnTo>
                    <a:pt x="663981" y="540029"/>
                  </a:lnTo>
                  <a:lnTo>
                    <a:pt x="663981" y="559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57153" y="3067113"/>
              <a:ext cx="1924685" cy="2572385"/>
            </a:xfrm>
            <a:custGeom>
              <a:avLst/>
              <a:gdLst/>
              <a:ahLst/>
              <a:cxnLst/>
              <a:rect l="l" t="t" r="r" b="b"/>
              <a:pathLst>
                <a:path w="1924684" h="2572385">
                  <a:moveTo>
                    <a:pt x="1613979" y="57086"/>
                  </a:moveTo>
                  <a:lnTo>
                    <a:pt x="1592199" y="44386"/>
                  </a:lnTo>
                  <a:lnTo>
                    <a:pt x="1518869" y="1612"/>
                  </a:lnTo>
                  <a:lnTo>
                    <a:pt x="1516430" y="546"/>
                  </a:lnTo>
                  <a:lnTo>
                    <a:pt x="1513903" y="0"/>
                  </a:lnTo>
                  <a:lnTo>
                    <a:pt x="1511312" y="0"/>
                  </a:lnTo>
                  <a:lnTo>
                    <a:pt x="1499882" y="12585"/>
                  </a:lnTo>
                  <a:lnTo>
                    <a:pt x="1500149" y="15227"/>
                  </a:lnTo>
                  <a:lnTo>
                    <a:pt x="1541792" y="44386"/>
                  </a:lnTo>
                  <a:lnTo>
                    <a:pt x="0" y="44386"/>
                  </a:lnTo>
                  <a:lnTo>
                    <a:pt x="0" y="69786"/>
                  </a:lnTo>
                  <a:lnTo>
                    <a:pt x="1541792" y="69786"/>
                  </a:lnTo>
                  <a:lnTo>
                    <a:pt x="1506181" y="90563"/>
                  </a:lnTo>
                  <a:lnTo>
                    <a:pt x="1499882" y="101587"/>
                  </a:lnTo>
                  <a:lnTo>
                    <a:pt x="1500162" y="104228"/>
                  </a:lnTo>
                  <a:lnTo>
                    <a:pt x="1511249" y="114160"/>
                  </a:lnTo>
                  <a:lnTo>
                    <a:pt x="1513967" y="114160"/>
                  </a:lnTo>
                  <a:lnTo>
                    <a:pt x="1516557" y="113601"/>
                  </a:lnTo>
                  <a:lnTo>
                    <a:pt x="1518983" y="112509"/>
                  </a:lnTo>
                  <a:lnTo>
                    <a:pt x="1592199" y="69786"/>
                  </a:lnTo>
                  <a:lnTo>
                    <a:pt x="1613979" y="57086"/>
                  </a:lnTo>
                  <a:close/>
                </a:path>
                <a:path w="1924684" h="2572385">
                  <a:moveTo>
                    <a:pt x="1713052" y="600989"/>
                  </a:moveTo>
                  <a:lnTo>
                    <a:pt x="1712607" y="598373"/>
                  </a:lnTo>
                  <a:lnTo>
                    <a:pt x="1711604" y="595871"/>
                  </a:lnTo>
                  <a:lnTo>
                    <a:pt x="1673428" y="523113"/>
                  </a:lnTo>
                  <a:lnTo>
                    <a:pt x="1660525" y="498500"/>
                  </a:lnTo>
                  <a:lnTo>
                    <a:pt x="1600898" y="590931"/>
                  </a:lnTo>
                  <a:lnTo>
                    <a:pt x="1599692" y="593293"/>
                  </a:lnTo>
                  <a:lnTo>
                    <a:pt x="1599018" y="595871"/>
                  </a:lnTo>
                  <a:lnTo>
                    <a:pt x="1598891" y="598512"/>
                  </a:lnTo>
                  <a:lnTo>
                    <a:pt x="1599311" y="601141"/>
                  </a:lnTo>
                  <a:lnTo>
                    <a:pt x="1610944" y="610501"/>
                  </a:lnTo>
                  <a:lnTo>
                    <a:pt x="1613598" y="610349"/>
                  </a:lnTo>
                  <a:lnTo>
                    <a:pt x="1644599" y="570039"/>
                  </a:lnTo>
                  <a:lnTo>
                    <a:pt x="1644548" y="571195"/>
                  </a:lnTo>
                  <a:lnTo>
                    <a:pt x="1554759" y="2571115"/>
                  </a:lnTo>
                  <a:lnTo>
                    <a:pt x="1580134" y="2572258"/>
                  </a:lnTo>
                  <a:lnTo>
                    <a:pt x="1580184" y="2571115"/>
                  </a:lnTo>
                  <a:lnTo>
                    <a:pt x="1669973" y="571195"/>
                  </a:lnTo>
                  <a:lnTo>
                    <a:pt x="1689138" y="607707"/>
                  </a:lnTo>
                  <a:lnTo>
                    <a:pt x="1699869" y="614489"/>
                  </a:lnTo>
                  <a:lnTo>
                    <a:pt x="1702511" y="614324"/>
                  </a:lnTo>
                  <a:lnTo>
                    <a:pt x="1711172" y="608444"/>
                  </a:lnTo>
                  <a:lnTo>
                    <a:pt x="1712290" y="606209"/>
                  </a:lnTo>
                  <a:lnTo>
                    <a:pt x="1712379" y="605840"/>
                  </a:lnTo>
                  <a:lnTo>
                    <a:pt x="1712950" y="603618"/>
                  </a:lnTo>
                  <a:lnTo>
                    <a:pt x="1713052" y="600989"/>
                  </a:lnTo>
                  <a:close/>
                </a:path>
                <a:path w="1924684" h="2572385">
                  <a:moveTo>
                    <a:pt x="1924431" y="769137"/>
                  </a:moveTo>
                  <a:lnTo>
                    <a:pt x="1924037" y="766699"/>
                  </a:lnTo>
                  <a:lnTo>
                    <a:pt x="1923961" y="766521"/>
                  </a:lnTo>
                  <a:lnTo>
                    <a:pt x="1923059" y="764235"/>
                  </a:lnTo>
                  <a:lnTo>
                    <a:pt x="1885035" y="691261"/>
                  </a:lnTo>
                  <a:lnTo>
                    <a:pt x="1872246" y="666686"/>
                  </a:lnTo>
                  <a:lnTo>
                    <a:pt x="1812340" y="758939"/>
                  </a:lnTo>
                  <a:lnTo>
                    <a:pt x="1811134" y="761301"/>
                  </a:lnTo>
                  <a:lnTo>
                    <a:pt x="1810448" y="763866"/>
                  </a:lnTo>
                  <a:lnTo>
                    <a:pt x="1810346" y="766699"/>
                  </a:lnTo>
                  <a:lnTo>
                    <a:pt x="1810715" y="769137"/>
                  </a:lnTo>
                  <a:lnTo>
                    <a:pt x="1810791" y="769327"/>
                  </a:lnTo>
                  <a:lnTo>
                    <a:pt x="1811680" y="771613"/>
                  </a:lnTo>
                  <a:lnTo>
                    <a:pt x="1822335" y="778535"/>
                  </a:lnTo>
                  <a:lnTo>
                    <a:pt x="1824990" y="778395"/>
                  </a:lnTo>
                  <a:lnTo>
                    <a:pt x="1856105" y="738200"/>
                  </a:lnTo>
                  <a:lnTo>
                    <a:pt x="1858340" y="691261"/>
                  </a:lnTo>
                  <a:lnTo>
                    <a:pt x="1858289" y="692467"/>
                  </a:lnTo>
                  <a:lnTo>
                    <a:pt x="1856105" y="738200"/>
                  </a:lnTo>
                  <a:lnTo>
                    <a:pt x="1856041" y="739406"/>
                  </a:lnTo>
                  <a:lnTo>
                    <a:pt x="1768360" y="2571077"/>
                  </a:lnTo>
                  <a:lnTo>
                    <a:pt x="1793735" y="2572296"/>
                  </a:lnTo>
                  <a:lnTo>
                    <a:pt x="1793786" y="2571077"/>
                  </a:lnTo>
                  <a:lnTo>
                    <a:pt x="1881479" y="739406"/>
                  </a:lnTo>
                  <a:lnTo>
                    <a:pt x="1900529" y="775970"/>
                  </a:lnTo>
                  <a:lnTo>
                    <a:pt x="1911248" y="782789"/>
                  </a:lnTo>
                  <a:lnTo>
                    <a:pt x="1913890" y="782624"/>
                  </a:lnTo>
                  <a:lnTo>
                    <a:pt x="1924354" y="771969"/>
                  </a:lnTo>
                  <a:lnTo>
                    <a:pt x="1924431" y="769137"/>
                  </a:lnTo>
                  <a:close/>
                </a:path>
              </a:pathLst>
            </a:custGeom>
            <a:solidFill>
              <a:srgbClr val="D2C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98740" y="2915920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Leaves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2952" y="2839720"/>
            <a:ext cx="46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50940" y="5640070"/>
            <a:ext cx="6165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35491" y="5740272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In-order</a:t>
            </a:r>
            <a:r>
              <a:rPr spc="-165" dirty="0"/>
              <a:t> </a:t>
            </a:r>
            <a:r>
              <a:rPr spc="-130" dirty="0"/>
              <a:t>traversal(L,</a:t>
            </a:r>
            <a:r>
              <a:rPr spc="-165" dirty="0"/>
              <a:t> </a:t>
            </a:r>
            <a:r>
              <a:rPr spc="-595" dirty="0"/>
              <a:t>V</a:t>
            </a:r>
            <a:r>
              <a:rPr spc="-10" dirty="0"/>
              <a:t>,</a:t>
            </a:r>
            <a:r>
              <a:rPr spc="-160" dirty="0"/>
              <a:t> </a:t>
            </a:r>
            <a:r>
              <a:rPr spc="-25" dirty="0"/>
              <a:t>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6075"/>
            <a:ext cx="7439025" cy="379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343535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method,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visited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first, 	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then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later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right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sub-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tree.</a:t>
            </a:r>
            <a:endParaRPr sz="2400">
              <a:latin typeface="Constantia"/>
              <a:cs typeface="Constantia"/>
            </a:endParaRPr>
          </a:p>
          <a:p>
            <a:pPr marL="342265" marR="615315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343535" algn="l"/>
                <a:tab pos="1860550" algn="l"/>
                <a:tab pos="1929764" algn="l"/>
              </a:tabLst>
            </a:pP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400" spc="-229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should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always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remember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that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every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may 	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represent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	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itself.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Until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400" spc="-3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400" b="1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3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subtree.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400" b="1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3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r>
              <a:rPr sz="2400" b="1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rightsubtree.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In-order</a:t>
            </a:r>
            <a:r>
              <a:rPr spc="-165" dirty="0"/>
              <a:t> </a:t>
            </a:r>
            <a:r>
              <a:rPr spc="-130" dirty="0"/>
              <a:t>traversal(L,</a:t>
            </a:r>
            <a:r>
              <a:rPr spc="-165" dirty="0"/>
              <a:t> </a:t>
            </a:r>
            <a:r>
              <a:rPr spc="-595" dirty="0"/>
              <a:t>V</a:t>
            </a:r>
            <a:r>
              <a:rPr spc="-10" dirty="0"/>
              <a:t>,</a:t>
            </a:r>
            <a:r>
              <a:rPr spc="-160" dirty="0"/>
              <a:t> </a:t>
            </a:r>
            <a:r>
              <a:rPr spc="-25" dirty="0"/>
              <a:t>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6075"/>
            <a:ext cx="7314565" cy="193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400" spc="-2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start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,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following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in-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order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traversal,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we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move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.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also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in-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order. The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process</a:t>
            </a:r>
            <a:r>
              <a:rPr sz="24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goes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on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until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visited.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output</a:t>
            </a:r>
            <a:r>
              <a:rPr sz="2400" spc="-1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inorder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will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spcBef>
                <a:spcPts val="63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D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i="1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E</a:t>
            </a:r>
            <a:r>
              <a:rPr sz="2400" b="1" i="1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b="1" i="1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F</a:t>
            </a:r>
            <a:r>
              <a:rPr sz="2400" b="1" i="1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C</a:t>
            </a:r>
            <a:r>
              <a:rPr sz="2400" b="1" i="1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spc="30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30" dirty="0">
                <a:solidFill>
                  <a:srgbClr val="2E2B1F"/>
                </a:solidFill>
                <a:latin typeface="Constantia"/>
                <a:cs typeface="Constantia"/>
              </a:rPr>
              <a:t>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657600"/>
            <a:ext cx="4591812" cy="28194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Pre-</a:t>
            </a:r>
            <a:r>
              <a:rPr spc="-110" dirty="0"/>
              <a:t>order</a:t>
            </a:r>
            <a:r>
              <a:rPr spc="-175" dirty="0"/>
              <a:t> </a:t>
            </a:r>
            <a:r>
              <a:rPr spc="-135" dirty="0"/>
              <a:t>traversal</a:t>
            </a:r>
            <a:r>
              <a:rPr spc="-170" dirty="0"/>
              <a:t> </a:t>
            </a:r>
            <a:r>
              <a:rPr spc="-125" dirty="0"/>
              <a:t>(</a:t>
            </a:r>
            <a:r>
              <a:rPr spc="-605" dirty="0"/>
              <a:t>V</a:t>
            </a:r>
            <a:r>
              <a:rPr spc="-20" dirty="0"/>
              <a:t>,</a:t>
            </a:r>
            <a:r>
              <a:rPr spc="-170" dirty="0"/>
              <a:t> </a:t>
            </a:r>
            <a:r>
              <a:rPr spc="-50" dirty="0"/>
              <a:t>L,</a:t>
            </a:r>
            <a:r>
              <a:rPr spc="-170" dirty="0"/>
              <a:t> </a:t>
            </a:r>
            <a:r>
              <a:rPr spc="-35" dirty="0"/>
              <a:t>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6075"/>
            <a:ext cx="7240270" cy="298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343535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400" spc="-1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method,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visited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first, 	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then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finally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right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subtree.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Until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400" spc="-3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400" b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3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400" b="1" spc="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3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subtree.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r>
              <a:rPr sz="2400" b="1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rightsubtree.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Pre-</a:t>
            </a:r>
            <a:r>
              <a:rPr spc="-110" dirty="0"/>
              <a:t>order</a:t>
            </a:r>
            <a:r>
              <a:rPr spc="-175" dirty="0"/>
              <a:t> </a:t>
            </a:r>
            <a:r>
              <a:rPr spc="-135" dirty="0"/>
              <a:t>traversal</a:t>
            </a:r>
            <a:r>
              <a:rPr spc="-170" dirty="0"/>
              <a:t> </a:t>
            </a:r>
            <a:r>
              <a:rPr spc="-125" dirty="0"/>
              <a:t>(</a:t>
            </a:r>
            <a:r>
              <a:rPr spc="-605" dirty="0"/>
              <a:t>V</a:t>
            </a:r>
            <a:r>
              <a:rPr spc="-20" dirty="0"/>
              <a:t>,</a:t>
            </a:r>
            <a:r>
              <a:rPr spc="-170" dirty="0"/>
              <a:t> </a:t>
            </a:r>
            <a:r>
              <a:rPr spc="-50" dirty="0"/>
              <a:t>L,</a:t>
            </a:r>
            <a:r>
              <a:rPr spc="-170" dirty="0"/>
              <a:t> </a:t>
            </a:r>
            <a:r>
              <a:rPr spc="-35" dirty="0"/>
              <a:t>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075"/>
            <a:ext cx="7341870" cy="2292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2959735" algn="l"/>
                <a:tab pos="3098800" algn="l"/>
                <a:tab pos="6292850" algn="l"/>
              </a:tabLst>
            </a:pP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400" spc="-20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start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,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 following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pre-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order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traversal,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we 	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first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b="1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itself</a:t>
            </a:r>
            <a:r>
              <a:rPr sz="2400" spc="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	then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move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spc="-25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.</a:t>
            </a:r>
            <a:r>
              <a:rPr sz="2400" spc="600" dirty="0">
                <a:solidFill>
                  <a:srgbClr val="2E2B1F"/>
                </a:solidFill>
                <a:latin typeface="Constantia"/>
                <a:cs typeface="Constantia"/>
              </a:rPr>
              <a:t> 	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also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pre-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order.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process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goes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on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until 	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visited.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output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pre-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order 	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will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be.</a:t>
            </a:r>
            <a:endParaRPr sz="2400">
              <a:latin typeface="Constantia"/>
              <a:cs typeface="Constantia"/>
            </a:endParaRPr>
          </a:p>
          <a:p>
            <a:pPr marL="2400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b="1" i="1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6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i="1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6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D</a:t>
            </a:r>
            <a:r>
              <a:rPr sz="2400" b="1" i="1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E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C</a:t>
            </a:r>
            <a:r>
              <a:rPr sz="2400" b="1" i="1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F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6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spc="-50" dirty="0">
                <a:solidFill>
                  <a:srgbClr val="2E2B1F"/>
                </a:solidFill>
                <a:latin typeface="Constantia"/>
                <a:cs typeface="Constantia"/>
              </a:rPr>
              <a:t>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4000500"/>
            <a:ext cx="3525012" cy="2857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51051" y="-8870"/>
            <a:ext cx="177800" cy="106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DFDCB7"/>
                </a:solidFill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Post-</a:t>
            </a:r>
            <a:r>
              <a:rPr spc="-110" dirty="0"/>
              <a:t>order</a:t>
            </a:r>
            <a:r>
              <a:rPr spc="-170" dirty="0"/>
              <a:t> </a:t>
            </a:r>
            <a:r>
              <a:rPr spc="-135" dirty="0"/>
              <a:t>traversal</a:t>
            </a:r>
            <a:r>
              <a:rPr spc="-170" dirty="0"/>
              <a:t> </a:t>
            </a:r>
            <a:r>
              <a:rPr spc="-80" dirty="0"/>
              <a:t>(L,</a:t>
            </a:r>
            <a:r>
              <a:rPr spc="-170" dirty="0"/>
              <a:t> </a:t>
            </a:r>
            <a:r>
              <a:rPr spc="-65" dirty="0"/>
              <a:t>R,</a:t>
            </a:r>
            <a:r>
              <a:rPr spc="-170" dirty="0"/>
              <a:t> </a:t>
            </a:r>
            <a:r>
              <a:rPr spc="-25" dirty="0"/>
              <a:t>V)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6075"/>
            <a:ext cx="7418705" cy="335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343535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method,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visited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last, 	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hence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name.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First</a:t>
            </a: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1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subtree,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then 	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right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finally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24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buClr>
                <a:srgbClr val="E7BA2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Until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400" spc="-3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400" b="1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spc="-3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subtree.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r>
              <a:rPr sz="2400" b="1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Recursively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traverse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rightsubtree.</a:t>
            </a:r>
            <a:endParaRPr sz="2400">
              <a:latin typeface="Constantia"/>
              <a:cs typeface="Constantia"/>
            </a:endParaRPr>
          </a:p>
          <a:p>
            <a:pPr marL="368935" indent="-356235">
              <a:lnSpc>
                <a:spcPct val="100000"/>
              </a:lnSpc>
              <a:spcBef>
                <a:spcPts val="625"/>
              </a:spcBef>
              <a:buClr>
                <a:srgbClr val="E7BA29"/>
              </a:buClr>
              <a:buSzPct val="93750"/>
              <a:buFont typeface="Wingdings 2"/>
              <a:buChar char=""/>
              <a:tabLst>
                <a:tab pos="368935" algn="l"/>
              </a:tabLst>
            </a:pPr>
            <a:r>
              <a:rPr sz="2400" b="1" spc="-20" dirty="0">
                <a:solidFill>
                  <a:srgbClr val="2E2B1F"/>
                </a:solidFill>
                <a:latin typeface="Constantia"/>
                <a:cs typeface="Constantia"/>
              </a:rPr>
              <a:t>Step</a:t>
            </a:r>
            <a:r>
              <a:rPr sz="2400" b="1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r>
              <a:rPr sz="2400" b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−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400" spc="-3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Post-</a:t>
            </a:r>
            <a:r>
              <a:rPr spc="-110" dirty="0"/>
              <a:t>order</a:t>
            </a:r>
            <a:r>
              <a:rPr spc="-170" dirty="0"/>
              <a:t> </a:t>
            </a:r>
            <a:r>
              <a:rPr spc="-135" dirty="0"/>
              <a:t>traversal</a:t>
            </a:r>
            <a:r>
              <a:rPr spc="-170" dirty="0"/>
              <a:t> </a:t>
            </a:r>
            <a:r>
              <a:rPr spc="-80" dirty="0"/>
              <a:t>(L,</a:t>
            </a:r>
            <a:r>
              <a:rPr spc="-170" dirty="0"/>
              <a:t> </a:t>
            </a:r>
            <a:r>
              <a:rPr spc="-65" dirty="0"/>
              <a:t>R,</a:t>
            </a:r>
            <a:r>
              <a:rPr spc="-170" dirty="0"/>
              <a:t> </a:t>
            </a:r>
            <a:r>
              <a:rPr spc="-25" dirty="0"/>
              <a:t>V)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075"/>
            <a:ext cx="7210425" cy="2292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869950" algn="l"/>
                <a:tab pos="2532380" algn="l"/>
                <a:tab pos="4899025" algn="l"/>
              </a:tabLst>
            </a:pPr>
            <a:r>
              <a:rPr sz="2400" spc="-150" dirty="0">
                <a:solidFill>
                  <a:srgbClr val="2E2B1F"/>
                </a:solidFill>
                <a:latin typeface="Constantia"/>
                <a:cs typeface="Constantia"/>
              </a:rPr>
              <a:t>We</a:t>
            </a:r>
            <a:r>
              <a:rPr sz="2400" spc="-1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start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,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4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following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pre-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order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traversal,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we 	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first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visit</a:t>
            </a:r>
            <a:r>
              <a:rPr sz="24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left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.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also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traversed</a:t>
            </a:r>
            <a:r>
              <a:rPr sz="24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post- 	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order.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onstantia"/>
                <a:cs typeface="Constantia"/>
              </a:rPr>
              <a:t>process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goes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on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until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all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the</a:t>
            </a:r>
            <a:r>
              <a:rPr sz="24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are 	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visited.</a:t>
            </a:r>
            <a:r>
              <a:rPr sz="24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4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output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post-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order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40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4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4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this</a:t>
            </a:r>
            <a:r>
              <a:rPr sz="24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tree 	will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	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be.</a:t>
            </a:r>
            <a:endParaRPr sz="2400">
              <a:latin typeface="Constantia"/>
              <a:cs typeface="Constantia"/>
            </a:endParaRPr>
          </a:p>
          <a:p>
            <a:pPr marL="2400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D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E</a:t>
            </a:r>
            <a:r>
              <a:rPr sz="2400" b="1" i="1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B</a:t>
            </a:r>
            <a:r>
              <a:rPr sz="2400" b="1" i="1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F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G</a:t>
            </a:r>
            <a:r>
              <a:rPr sz="2400" b="1" i="1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-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E2B1F"/>
                </a:solidFill>
                <a:latin typeface="Constantia"/>
                <a:cs typeface="Constantia"/>
              </a:rPr>
              <a:t>C</a:t>
            </a:r>
            <a:r>
              <a:rPr sz="2400" b="1" i="1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b="1" i="1" spc="90" dirty="0">
                <a:solidFill>
                  <a:srgbClr val="2E2B1F"/>
                </a:solidFill>
                <a:latin typeface="Times New Roman"/>
                <a:cs typeface="Times New Roman"/>
              </a:rPr>
              <a:t>→</a:t>
            </a:r>
            <a:r>
              <a:rPr sz="2400" b="1" i="1" spc="9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4000500"/>
            <a:ext cx="4191000" cy="28575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0" dirty="0"/>
              <a:t>Creation</a:t>
            </a:r>
            <a:r>
              <a:rPr sz="3600" spc="-175" dirty="0"/>
              <a:t> </a:t>
            </a:r>
            <a:r>
              <a:rPr sz="3600" spc="-70" dirty="0"/>
              <a:t>of</a:t>
            </a:r>
            <a:r>
              <a:rPr sz="3600" spc="-175" dirty="0"/>
              <a:t> </a:t>
            </a:r>
            <a:r>
              <a:rPr sz="3600" spc="-100" dirty="0"/>
              <a:t>binary</a:t>
            </a:r>
            <a:r>
              <a:rPr sz="3600" spc="-175" dirty="0"/>
              <a:t> </a:t>
            </a:r>
            <a:r>
              <a:rPr sz="3600" spc="-90" dirty="0"/>
              <a:t>tree</a:t>
            </a:r>
            <a:r>
              <a:rPr sz="3600" spc="-175" dirty="0"/>
              <a:t> </a:t>
            </a:r>
            <a:r>
              <a:rPr sz="3600" spc="-95" dirty="0"/>
              <a:t>using</a:t>
            </a:r>
            <a:r>
              <a:rPr sz="3600" spc="-170" dirty="0"/>
              <a:t> </a:t>
            </a:r>
            <a:r>
              <a:rPr sz="3600" spc="-85" dirty="0"/>
              <a:t>traversal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556266"/>
            <a:ext cx="7099934" cy="35693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constructed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combination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of-</a:t>
            </a:r>
            <a:endParaRPr sz="20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59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19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9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19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endParaRPr sz="19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900" spc="-20" dirty="0">
                <a:solidFill>
                  <a:srgbClr val="2E2B1F"/>
                </a:solidFill>
                <a:latin typeface="Calibri"/>
                <a:cs typeface="Calibri"/>
              </a:rPr>
              <a:t>Postorder</a:t>
            </a:r>
            <a:r>
              <a:rPr sz="19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19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endParaRPr sz="19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90"/>
              </a:spcBef>
              <a:buClr>
                <a:srgbClr val="9CBDBC"/>
              </a:buClr>
              <a:buFont typeface="Arial"/>
              <a:buChar char="•"/>
            </a:pP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20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20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r>
              <a:rPr sz="20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Scan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R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scanned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‘X’,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locate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position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endParaRPr sz="2000" dirty="0">
              <a:latin typeface="Calibri"/>
              <a:cs typeface="Calibri"/>
            </a:endParaRPr>
          </a:p>
          <a:p>
            <a:pPr marL="469900" marR="203835" indent="-4572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preceding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‘X’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forms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left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succeeding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‘X’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forms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AutoNum type="arabicPeriod"/>
              <a:tabLst>
                <a:tab pos="4692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Repeat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symbol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preorder.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39" y="5534774"/>
            <a:ext cx="8278578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Postorder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Inorder,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node.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(i.e.,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scan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Postorder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R-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&gt;L)</a:t>
            </a:r>
            <a:endParaRPr lang="en-US" sz="2000" spc="-2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000" dirty="0">
                <a:latin typeface="Calibri"/>
                <a:cs typeface="Calibri"/>
              </a:rPr>
              <a:t>For each scanned node X, find its position in </a:t>
            </a:r>
            <a:r>
              <a:rPr lang="en-US" sz="2000" dirty="0" err="1">
                <a:latin typeface="Calibri"/>
                <a:cs typeface="Calibri"/>
              </a:rPr>
              <a:t>Inorder</a:t>
            </a:r>
            <a:r>
              <a:rPr lang="en-US" sz="2000" dirty="0">
                <a:latin typeface="Calibri"/>
                <a:cs typeface="Calibri"/>
              </a:rPr>
              <a:t>. In </a:t>
            </a:r>
            <a:r>
              <a:rPr lang="en-US" sz="2000" dirty="0" err="1">
                <a:latin typeface="Calibri"/>
                <a:cs typeface="Calibri"/>
              </a:rPr>
              <a:t>Inorder</a:t>
            </a:r>
            <a:r>
              <a:rPr lang="en-US" sz="2000" dirty="0">
                <a:latin typeface="Calibri"/>
                <a:cs typeface="Calibri"/>
              </a:rPr>
              <a:t>, the part before X = left subtree, and the part after X = right subtree.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986" y="1511401"/>
            <a:ext cx="3281895" cy="37955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0240" y="788543"/>
            <a:ext cx="3200400" cy="11379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22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BDEHCFIJG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2E2B1F"/>
                </a:solidFill>
                <a:uFill>
                  <a:solidFill>
                    <a:srgbClr val="2E2B1F"/>
                  </a:solidFill>
                </a:uFill>
                <a:latin typeface="Calibri"/>
                <a:cs typeface="Calibri"/>
              </a:rPr>
              <a:t>DBHE</a:t>
            </a:r>
            <a:r>
              <a:rPr sz="2200" u="none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200" u="heavy" spc="-10" dirty="0">
                <a:solidFill>
                  <a:srgbClr val="2E2B1F"/>
                </a:solidFill>
                <a:uFill>
                  <a:solidFill>
                    <a:srgbClr val="2E2B1F"/>
                  </a:solidFill>
                </a:uFill>
                <a:latin typeface="Calibri"/>
                <a:cs typeface="Calibri"/>
              </a:rPr>
              <a:t>IFJCG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4383417" y="2618828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6923" y="2616847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0AF50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0489" y="1952053"/>
            <a:ext cx="1360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16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1600" spc="-20" dirty="0">
                <a:solidFill>
                  <a:srgbClr val="00AF50"/>
                </a:solidFill>
                <a:latin typeface="Calibri"/>
                <a:cs typeface="Calibri"/>
              </a:rPr>
              <a:t>B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HE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AF50"/>
                </a:solidFill>
                <a:latin typeface="Calibri"/>
                <a:cs typeface="Calibri"/>
              </a:rPr>
              <a:t>B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DEH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8340" y="1952053"/>
            <a:ext cx="1345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Inorder</a:t>
            </a:r>
            <a:r>
              <a:rPr sz="16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IFJ</a:t>
            </a:r>
            <a:r>
              <a:rPr sz="1600" spc="-2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G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Preorder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FIJG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4112" y="3836047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3069" y="3824173"/>
            <a:ext cx="13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7683" y="3836047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5494" y="3827665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0215" y="3298825"/>
            <a:ext cx="6248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In: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1600" spc="-25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Pre:</a:t>
            </a:r>
            <a:r>
              <a:rPr sz="16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0586" y="4864315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947" y="3235070"/>
            <a:ext cx="6546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In :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J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Pre</a:t>
            </a:r>
            <a:r>
              <a:rPr sz="16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IJ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5098" y="4858905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J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23055" y="4864315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85089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Binary</a:t>
            </a:r>
            <a:r>
              <a:rPr spc="-155" dirty="0"/>
              <a:t> </a:t>
            </a:r>
            <a:r>
              <a:rPr spc="-120" dirty="0"/>
              <a:t>search</a:t>
            </a:r>
            <a:r>
              <a:rPr spc="-155" dirty="0"/>
              <a:t> </a:t>
            </a:r>
            <a:r>
              <a:rPr spc="-114" dirty="0"/>
              <a:t>tree</a:t>
            </a:r>
            <a:r>
              <a:rPr spc="-155" dirty="0"/>
              <a:t> </a:t>
            </a:r>
            <a:r>
              <a:rPr spc="-55" dirty="0"/>
              <a:t>(BST)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03502"/>
            <a:ext cx="7308850" cy="423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3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(BST),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also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known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ordered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variant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arranged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241300" marR="202565" indent="-228600">
              <a:lnSpc>
                <a:spcPct val="13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BST,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less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41300" marR="226695" indent="-228600">
              <a:lnSpc>
                <a:spcPct val="13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Correspondingly,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either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equal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greater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rule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applicable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241300" marR="33655" indent="-228600">
              <a:lnSpc>
                <a:spcPct val="13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efficiency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searching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elements,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BSTs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widely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dictionary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problems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where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always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inserts</a:t>
            </a:r>
            <a:r>
              <a:rPr sz="20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searches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indexed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some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value.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85089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Binary</a:t>
            </a:r>
            <a:r>
              <a:rPr spc="-155" dirty="0"/>
              <a:t> </a:t>
            </a:r>
            <a:r>
              <a:rPr spc="-120" dirty="0"/>
              <a:t>search</a:t>
            </a:r>
            <a:r>
              <a:rPr spc="-155" dirty="0"/>
              <a:t> </a:t>
            </a:r>
            <a:r>
              <a:rPr spc="-114" dirty="0"/>
              <a:t>tree</a:t>
            </a:r>
            <a:r>
              <a:rPr spc="-155" dirty="0"/>
              <a:t> </a:t>
            </a:r>
            <a:r>
              <a:rPr spc="-55" dirty="0"/>
              <a:t>(BST)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726" y="1824113"/>
            <a:ext cx="4886109" cy="43517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18077" y="1927898"/>
            <a:ext cx="1524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4573" y="2646502"/>
            <a:ext cx="15113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2254" y="2644876"/>
            <a:ext cx="14668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886" y="3303955"/>
            <a:ext cx="1397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9107" y="4293069"/>
            <a:ext cx="9461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35832" y="3480879"/>
            <a:ext cx="1562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29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7121" y="3482835"/>
            <a:ext cx="1651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40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5326" y="3482835"/>
            <a:ext cx="15113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4809" y="4295356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1161" y="4293399"/>
            <a:ext cx="1549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28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22801" y="4293069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01061" y="4293069"/>
            <a:ext cx="13335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21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4342" y="5117325"/>
            <a:ext cx="14478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10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7251" y="5117325"/>
            <a:ext cx="1409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19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0211" y="5117325"/>
            <a:ext cx="15430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65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0082" y="5776734"/>
            <a:ext cx="16827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60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Tree</a:t>
            </a:r>
            <a:r>
              <a:rPr spc="-165" dirty="0"/>
              <a:t> </a:t>
            </a:r>
            <a:r>
              <a:rPr spc="-95" dirty="0"/>
              <a:t>terminologies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2135009"/>
            <a:ext cx="8234045" cy="3556000"/>
            <a:chOff x="152400" y="2135009"/>
            <a:chExt cx="8234045" cy="3556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209799"/>
              <a:ext cx="4038600" cy="2667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77216" y="2147862"/>
              <a:ext cx="416559" cy="524510"/>
            </a:xfrm>
            <a:custGeom>
              <a:avLst/>
              <a:gdLst/>
              <a:ahLst/>
              <a:cxnLst/>
              <a:rect l="l" t="t" r="r" b="b"/>
              <a:pathLst>
                <a:path w="416559" h="524510">
                  <a:moveTo>
                    <a:pt x="208203" y="524332"/>
                  </a:moveTo>
                  <a:lnTo>
                    <a:pt x="166243" y="519010"/>
                  </a:lnTo>
                  <a:lnTo>
                    <a:pt x="127165" y="503745"/>
                  </a:lnTo>
                  <a:lnTo>
                    <a:pt x="91795" y="479577"/>
                  </a:lnTo>
                  <a:lnTo>
                    <a:pt x="60985" y="447573"/>
                  </a:lnTo>
                  <a:lnTo>
                    <a:pt x="35560" y="408774"/>
                  </a:lnTo>
                  <a:lnTo>
                    <a:pt x="16357" y="364248"/>
                  </a:lnTo>
                  <a:lnTo>
                    <a:pt x="4229" y="315023"/>
                  </a:lnTo>
                  <a:lnTo>
                    <a:pt x="0" y="262166"/>
                  </a:lnTo>
                  <a:lnTo>
                    <a:pt x="4229" y="209308"/>
                  </a:lnTo>
                  <a:lnTo>
                    <a:pt x="16357" y="160096"/>
                  </a:lnTo>
                  <a:lnTo>
                    <a:pt x="35560" y="115557"/>
                  </a:lnTo>
                  <a:lnTo>
                    <a:pt x="60985" y="76758"/>
                  </a:lnTo>
                  <a:lnTo>
                    <a:pt x="91795" y="44754"/>
                  </a:lnTo>
                  <a:lnTo>
                    <a:pt x="127165" y="20599"/>
                  </a:lnTo>
                  <a:lnTo>
                    <a:pt x="166243" y="5321"/>
                  </a:lnTo>
                  <a:lnTo>
                    <a:pt x="208203" y="0"/>
                  </a:lnTo>
                  <a:lnTo>
                    <a:pt x="250177" y="5321"/>
                  </a:lnTo>
                  <a:lnTo>
                    <a:pt x="289255" y="20599"/>
                  </a:lnTo>
                  <a:lnTo>
                    <a:pt x="324624" y="44754"/>
                  </a:lnTo>
                  <a:lnTo>
                    <a:pt x="355434" y="76758"/>
                  </a:lnTo>
                  <a:lnTo>
                    <a:pt x="380860" y="115557"/>
                  </a:lnTo>
                  <a:lnTo>
                    <a:pt x="400062" y="160096"/>
                  </a:lnTo>
                  <a:lnTo>
                    <a:pt x="412191" y="209308"/>
                  </a:lnTo>
                  <a:lnTo>
                    <a:pt x="416420" y="262166"/>
                  </a:lnTo>
                  <a:lnTo>
                    <a:pt x="412191" y="315023"/>
                  </a:lnTo>
                  <a:lnTo>
                    <a:pt x="400062" y="364248"/>
                  </a:lnTo>
                  <a:lnTo>
                    <a:pt x="380860" y="408774"/>
                  </a:lnTo>
                  <a:lnTo>
                    <a:pt x="355434" y="447573"/>
                  </a:lnTo>
                  <a:lnTo>
                    <a:pt x="324624" y="479577"/>
                  </a:lnTo>
                  <a:lnTo>
                    <a:pt x="289255" y="503745"/>
                  </a:lnTo>
                  <a:lnTo>
                    <a:pt x="250177" y="519010"/>
                  </a:lnTo>
                  <a:lnTo>
                    <a:pt x="208203" y="524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4300" y="2135009"/>
              <a:ext cx="442595" cy="550545"/>
            </a:xfrm>
            <a:custGeom>
              <a:avLst/>
              <a:gdLst/>
              <a:ahLst/>
              <a:cxnLst/>
              <a:rect l="l" t="t" r="r" b="b"/>
              <a:pathLst>
                <a:path w="442595" h="550544">
                  <a:moveTo>
                    <a:pt x="222758" y="550037"/>
                  </a:moveTo>
                  <a:lnTo>
                    <a:pt x="219494" y="550037"/>
                  </a:lnTo>
                  <a:lnTo>
                    <a:pt x="177533" y="544715"/>
                  </a:lnTo>
                  <a:lnTo>
                    <a:pt x="135356" y="528662"/>
                  </a:lnTo>
                  <a:lnTo>
                    <a:pt x="97396" y="503123"/>
                  </a:lnTo>
                  <a:lnTo>
                    <a:pt x="64566" y="469404"/>
                  </a:lnTo>
                  <a:lnTo>
                    <a:pt x="37642" y="428726"/>
                  </a:lnTo>
                  <a:lnTo>
                    <a:pt x="17386" y="382219"/>
                  </a:lnTo>
                  <a:lnTo>
                    <a:pt x="4572" y="330974"/>
                  </a:lnTo>
                  <a:lnTo>
                    <a:pt x="0" y="276047"/>
                  </a:lnTo>
                  <a:lnTo>
                    <a:pt x="0" y="273989"/>
                  </a:lnTo>
                  <a:lnTo>
                    <a:pt x="4229" y="221132"/>
                  </a:lnTo>
                  <a:lnTo>
                    <a:pt x="16700" y="169849"/>
                  </a:lnTo>
                  <a:lnTo>
                    <a:pt x="36575" y="123278"/>
                  </a:lnTo>
                  <a:lnTo>
                    <a:pt x="63055" y="82511"/>
                  </a:lnTo>
                  <a:lnTo>
                    <a:pt x="95376" y="48628"/>
                  </a:lnTo>
                  <a:lnTo>
                    <a:pt x="132765" y="22745"/>
                  </a:lnTo>
                  <a:lnTo>
                    <a:pt x="174447" y="6108"/>
                  </a:lnTo>
                  <a:lnTo>
                    <a:pt x="219494" y="0"/>
                  </a:lnTo>
                  <a:lnTo>
                    <a:pt x="222758" y="0"/>
                  </a:lnTo>
                  <a:lnTo>
                    <a:pt x="264718" y="5321"/>
                  </a:lnTo>
                  <a:lnTo>
                    <a:pt x="306882" y="21386"/>
                  </a:lnTo>
                  <a:lnTo>
                    <a:pt x="313815" y="25704"/>
                  </a:lnTo>
                  <a:lnTo>
                    <a:pt x="219494" y="25704"/>
                  </a:lnTo>
                  <a:lnTo>
                    <a:pt x="221126" y="25911"/>
                  </a:lnTo>
                  <a:lnTo>
                    <a:pt x="187006" y="30238"/>
                  </a:lnTo>
                  <a:lnTo>
                    <a:pt x="183870" y="30238"/>
                  </a:lnTo>
                  <a:lnTo>
                    <a:pt x="180797" y="31026"/>
                  </a:lnTo>
                  <a:lnTo>
                    <a:pt x="181856" y="31026"/>
                  </a:lnTo>
                  <a:lnTo>
                    <a:pt x="148300" y="44145"/>
                  </a:lnTo>
                  <a:lnTo>
                    <a:pt x="147383" y="44145"/>
                  </a:lnTo>
                  <a:lnTo>
                    <a:pt x="144792" y="45516"/>
                  </a:lnTo>
                  <a:lnTo>
                    <a:pt x="145375" y="45516"/>
                  </a:lnTo>
                  <a:lnTo>
                    <a:pt x="114505" y="66598"/>
                  </a:lnTo>
                  <a:lnTo>
                    <a:pt x="114046" y="66598"/>
                  </a:lnTo>
                  <a:lnTo>
                    <a:pt x="112013" y="68300"/>
                  </a:lnTo>
                  <a:lnTo>
                    <a:pt x="112407" y="68300"/>
                  </a:lnTo>
                  <a:lnTo>
                    <a:pt x="85045" y="96710"/>
                  </a:lnTo>
                  <a:lnTo>
                    <a:pt x="84734" y="96710"/>
                  </a:lnTo>
                  <a:lnTo>
                    <a:pt x="83223" y="98602"/>
                  </a:lnTo>
                  <a:lnTo>
                    <a:pt x="83494" y="98602"/>
                  </a:lnTo>
                  <a:lnTo>
                    <a:pt x="60598" y="133540"/>
                  </a:lnTo>
                  <a:lnTo>
                    <a:pt x="60363" y="133540"/>
                  </a:lnTo>
                  <a:lnTo>
                    <a:pt x="59309" y="135509"/>
                  </a:lnTo>
                  <a:lnTo>
                    <a:pt x="59514" y="135509"/>
                  </a:lnTo>
                  <a:lnTo>
                    <a:pt x="42043" y="176047"/>
                  </a:lnTo>
                  <a:lnTo>
                    <a:pt x="41859" y="176047"/>
                  </a:lnTo>
                  <a:lnTo>
                    <a:pt x="41173" y="178066"/>
                  </a:lnTo>
                  <a:lnTo>
                    <a:pt x="41361" y="178066"/>
                  </a:lnTo>
                  <a:lnTo>
                    <a:pt x="30225" y="223202"/>
                  </a:lnTo>
                  <a:lnTo>
                    <a:pt x="30060" y="223202"/>
                  </a:lnTo>
                  <a:lnTo>
                    <a:pt x="29718" y="225259"/>
                  </a:lnTo>
                  <a:lnTo>
                    <a:pt x="29896" y="225259"/>
                  </a:lnTo>
                  <a:lnTo>
                    <a:pt x="25996" y="273989"/>
                  </a:lnTo>
                  <a:lnTo>
                    <a:pt x="25831" y="273989"/>
                  </a:lnTo>
                  <a:lnTo>
                    <a:pt x="25831" y="276047"/>
                  </a:lnTo>
                  <a:lnTo>
                    <a:pt x="25996" y="276047"/>
                  </a:lnTo>
                  <a:lnTo>
                    <a:pt x="29895" y="324777"/>
                  </a:lnTo>
                  <a:lnTo>
                    <a:pt x="29718" y="324777"/>
                  </a:lnTo>
                  <a:lnTo>
                    <a:pt x="30060" y="326847"/>
                  </a:lnTo>
                  <a:lnTo>
                    <a:pt x="30228" y="326847"/>
                  </a:lnTo>
                  <a:lnTo>
                    <a:pt x="41358" y="371970"/>
                  </a:lnTo>
                  <a:lnTo>
                    <a:pt x="41173" y="371970"/>
                  </a:lnTo>
                  <a:lnTo>
                    <a:pt x="41859" y="374002"/>
                  </a:lnTo>
                  <a:lnTo>
                    <a:pt x="42049" y="374002"/>
                  </a:lnTo>
                  <a:lnTo>
                    <a:pt x="59514" y="414528"/>
                  </a:lnTo>
                  <a:lnTo>
                    <a:pt x="59309" y="414528"/>
                  </a:lnTo>
                  <a:lnTo>
                    <a:pt x="60363" y="416496"/>
                  </a:lnTo>
                  <a:lnTo>
                    <a:pt x="60598" y="416496"/>
                  </a:lnTo>
                  <a:lnTo>
                    <a:pt x="83502" y="451446"/>
                  </a:lnTo>
                  <a:lnTo>
                    <a:pt x="83223" y="451446"/>
                  </a:lnTo>
                  <a:lnTo>
                    <a:pt x="84734" y="453326"/>
                  </a:lnTo>
                  <a:lnTo>
                    <a:pt x="85033" y="453326"/>
                  </a:lnTo>
                  <a:lnTo>
                    <a:pt x="112394" y="481736"/>
                  </a:lnTo>
                  <a:lnTo>
                    <a:pt x="112013" y="481736"/>
                  </a:lnTo>
                  <a:lnTo>
                    <a:pt x="114046" y="483450"/>
                  </a:lnTo>
                  <a:lnTo>
                    <a:pt x="114524" y="483450"/>
                  </a:lnTo>
                  <a:lnTo>
                    <a:pt x="145393" y="504532"/>
                  </a:lnTo>
                  <a:lnTo>
                    <a:pt x="144792" y="504532"/>
                  </a:lnTo>
                  <a:lnTo>
                    <a:pt x="147383" y="505891"/>
                  </a:lnTo>
                  <a:lnTo>
                    <a:pt x="148271" y="505891"/>
                  </a:lnTo>
                  <a:lnTo>
                    <a:pt x="181854" y="519010"/>
                  </a:lnTo>
                  <a:lnTo>
                    <a:pt x="180797" y="519010"/>
                  </a:lnTo>
                  <a:lnTo>
                    <a:pt x="183870" y="519798"/>
                  </a:lnTo>
                  <a:lnTo>
                    <a:pt x="187006" y="519798"/>
                  </a:lnTo>
                  <a:lnTo>
                    <a:pt x="221126" y="524125"/>
                  </a:lnTo>
                  <a:lnTo>
                    <a:pt x="219494" y="524332"/>
                  </a:lnTo>
                  <a:lnTo>
                    <a:pt x="313815" y="524332"/>
                  </a:lnTo>
                  <a:lnTo>
                    <a:pt x="267804" y="543928"/>
                  </a:lnTo>
                  <a:lnTo>
                    <a:pt x="264718" y="544715"/>
                  </a:lnTo>
                  <a:lnTo>
                    <a:pt x="222758" y="550037"/>
                  </a:lnTo>
                  <a:close/>
                </a:path>
                <a:path w="442595" h="550544">
                  <a:moveTo>
                    <a:pt x="221126" y="25911"/>
                  </a:moveTo>
                  <a:lnTo>
                    <a:pt x="219494" y="25704"/>
                  </a:lnTo>
                  <a:lnTo>
                    <a:pt x="222758" y="25704"/>
                  </a:lnTo>
                  <a:lnTo>
                    <a:pt x="221126" y="25911"/>
                  </a:lnTo>
                  <a:close/>
                </a:path>
                <a:path w="442595" h="550544">
                  <a:moveTo>
                    <a:pt x="259868" y="30824"/>
                  </a:moveTo>
                  <a:lnTo>
                    <a:pt x="221126" y="25911"/>
                  </a:lnTo>
                  <a:lnTo>
                    <a:pt x="222758" y="25704"/>
                  </a:lnTo>
                  <a:lnTo>
                    <a:pt x="313815" y="25704"/>
                  </a:lnTo>
                  <a:lnTo>
                    <a:pt x="320448" y="30238"/>
                  </a:lnTo>
                  <a:lnTo>
                    <a:pt x="258368" y="30238"/>
                  </a:lnTo>
                  <a:lnTo>
                    <a:pt x="259868" y="30824"/>
                  </a:lnTo>
                  <a:close/>
                </a:path>
                <a:path w="442595" h="550544">
                  <a:moveTo>
                    <a:pt x="180797" y="31026"/>
                  </a:moveTo>
                  <a:lnTo>
                    <a:pt x="183870" y="30238"/>
                  </a:lnTo>
                  <a:lnTo>
                    <a:pt x="182371" y="30824"/>
                  </a:lnTo>
                  <a:lnTo>
                    <a:pt x="180797" y="31026"/>
                  </a:lnTo>
                  <a:close/>
                </a:path>
                <a:path w="442595" h="550544">
                  <a:moveTo>
                    <a:pt x="182383" y="30824"/>
                  </a:moveTo>
                  <a:lnTo>
                    <a:pt x="183870" y="30238"/>
                  </a:lnTo>
                  <a:lnTo>
                    <a:pt x="187006" y="30238"/>
                  </a:lnTo>
                  <a:lnTo>
                    <a:pt x="182383" y="30824"/>
                  </a:lnTo>
                  <a:close/>
                </a:path>
                <a:path w="442595" h="550544">
                  <a:moveTo>
                    <a:pt x="261454" y="31026"/>
                  </a:moveTo>
                  <a:lnTo>
                    <a:pt x="259868" y="30824"/>
                  </a:lnTo>
                  <a:lnTo>
                    <a:pt x="258368" y="30238"/>
                  </a:lnTo>
                  <a:lnTo>
                    <a:pt x="261454" y="31026"/>
                  </a:lnTo>
                  <a:close/>
                </a:path>
                <a:path w="442595" h="550544">
                  <a:moveTo>
                    <a:pt x="321600" y="31026"/>
                  </a:moveTo>
                  <a:lnTo>
                    <a:pt x="261454" y="31026"/>
                  </a:lnTo>
                  <a:lnTo>
                    <a:pt x="258368" y="30238"/>
                  </a:lnTo>
                  <a:lnTo>
                    <a:pt x="320448" y="30238"/>
                  </a:lnTo>
                  <a:lnTo>
                    <a:pt x="321600" y="31026"/>
                  </a:lnTo>
                  <a:close/>
                </a:path>
                <a:path w="442595" h="550544">
                  <a:moveTo>
                    <a:pt x="181856" y="31026"/>
                  </a:moveTo>
                  <a:lnTo>
                    <a:pt x="180797" y="31026"/>
                  </a:lnTo>
                  <a:lnTo>
                    <a:pt x="182383" y="30824"/>
                  </a:lnTo>
                  <a:lnTo>
                    <a:pt x="181856" y="31026"/>
                  </a:lnTo>
                  <a:close/>
                </a:path>
                <a:path w="442595" h="550544">
                  <a:moveTo>
                    <a:pt x="296097" y="44984"/>
                  </a:moveTo>
                  <a:lnTo>
                    <a:pt x="259868" y="30824"/>
                  </a:lnTo>
                  <a:lnTo>
                    <a:pt x="261454" y="31026"/>
                  </a:lnTo>
                  <a:lnTo>
                    <a:pt x="321600" y="31026"/>
                  </a:lnTo>
                  <a:lnTo>
                    <a:pt x="340792" y="44145"/>
                  </a:lnTo>
                  <a:lnTo>
                    <a:pt x="294868" y="44145"/>
                  </a:lnTo>
                  <a:lnTo>
                    <a:pt x="296097" y="44984"/>
                  </a:lnTo>
                  <a:close/>
                </a:path>
                <a:path w="442595" h="550544">
                  <a:moveTo>
                    <a:pt x="144792" y="45516"/>
                  </a:moveTo>
                  <a:lnTo>
                    <a:pt x="147383" y="44145"/>
                  </a:lnTo>
                  <a:lnTo>
                    <a:pt x="146155" y="44984"/>
                  </a:lnTo>
                  <a:lnTo>
                    <a:pt x="144792" y="45516"/>
                  </a:lnTo>
                  <a:close/>
                </a:path>
                <a:path w="442595" h="550544">
                  <a:moveTo>
                    <a:pt x="146155" y="44984"/>
                  </a:moveTo>
                  <a:lnTo>
                    <a:pt x="147383" y="44145"/>
                  </a:lnTo>
                  <a:lnTo>
                    <a:pt x="148300" y="44145"/>
                  </a:lnTo>
                  <a:lnTo>
                    <a:pt x="146155" y="44984"/>
                  </a:lnTo>
                  <a:close/>
                </a:path>
                <a:path w="442595" h="550544">
                  <a:moveTo>
                    <a:pt x="297459" y="45516"/>
                  </a:moveTo>
                  <a:lnTo>
                    <a:pt x="296097" y="44984"/>
                  </a:lnTo>
                  <a:lnTo>
                    <a:pt x="294868" y="44145"/>
                  </a:lnTo>
                  <a:lnTo>
                    <a:pt x="297459" y="45516"/>
                  </a:lnTo>
                  <a:close/>
                </a:path>
                <a:path w="442595" h="550544">
                  <a:moveTo>
                    <a:pt x="342799" y="45516"/>
                  </a:moveTo>
                  <a:lnTo>
                    <a:pt x="297459" y="45516"/>
                  </a:lnTo>
                  <a:lnTo>
                    <a:pt x="294868" y="44145"/>
                  </a:lnTo>
                  <a:lnTo>
                    <a:pt x="340792" y="44145"/>
                  </a:lnTo>
                  <a:lnTo>
                    <a:pt x="342799" y="45516"/>
                  </a:lnTo>
                  <a:close/>
                </a:path>
                <a:path w="442595" h="550544">
                  <a:moveTo>
                    <a:pt x="145375" y="45516"/>
                  </a:moveTo>
                  <a:lnTo>
                    <a:pt x="144792" y="45516"/>
                  </a:lnTo>
                  <a:lnTo>
                    <a:pt x="146155" y="44984"/>
                  </a:lnTo>
                  <a:lnTo>
                    <a:pt x="145375" y="45516"/>
                  </a:lnTo>
                  <a:close/>
                </a:path>
                <a:path w="442595" h="550544">
                  <a:moveTo>
                    <a:pt x="329088" y="67515"/>
                  </a:moveTo>
                  <a:lnTo>
                    <a:pt x="296097" y="44984"/>
                  </a:lnTo>
                  <a:lnTo>
                    <a:pt x="297459" y="45516"/>
                  </a:lnTo>
                  <a:lnTo>
                    <a:pt x="342799" y="45516"/>
                  </a:lnTo>
                  <a:lnTo>
                    <a:pt x="344843" y="46913"/>
                  </a:lnTo>
                  <a:lnTo>
                    <a:pt x="346875" y="48628"/>
                  </a:lnTo>
                  <a:lnTo>
                    <a:pt x="364175" y="66598"/>
                  </a:lnTo>
                  <a:lnTo>
                    <a:pt x="328206" y="66598"/>
                  </a:lnTo>
                  <a:lnTo>
                    <a:pt x="329088" y="67515"/>
                  </a:lnTo>
                  <a:close/>
                </a:path>
                <a:path w="442595" h="550544">
                  <a:moveTo>
                    <a:pt x="112013" y="68300"/>
                  </a:moveTo>
                  <a:lnTo>
                    <a:pt x="114046" y="66598"/>
                  </a:lnTo>
                  <a:lnTo>
                    <a:pt x="113162" y="67515"/>
                  </a:lnTo>
                  <a:lnTo>
                    <a:pt x="112013" y="68300"/>
                  </a:lnTo>
                  <a:close/>
                </a:path>
                <a:path w="442595" h="550544">
                  <a:moveTo>
                    <a:pt x="113163" y="67515"/>
                  </a:moveTo>
                  <a:lnTo>
                    <a:pt x="114046" y="66598"/>
                  </a:lnTo>
                  <a:lnTo>
                    <a:pt x="114505" y="66598"/>
                  </a:lnTo>
                  <a:lnTo>
                    <a:pt x="113163" y="67515"/>
                  </a:lnTo>
                  <a:close/>
                </a:path>
                <a:path w="442595" h="550544">
                  <a:moveTo>
                    <a:pt x="330238" y="68300"/>
                  </a:moveTo>
                  <a:lnTo>
                    <a:pt x="329088" y="67515"/>
                  </a:lnTo>
                  <a:lnTo>
                    <a:pt x="328206" y="66598"/>
                  </a:lnTo>
                  <a:lnTo>
                    <a:pt x="330238" y="68300"/>
                  </a:lnTo>
                  <a:close/>
                </a:path>
                <a:path w="442595" h="550544">
                  <a:moveTo>
                    <a:pt x="365813" y="68300"/>
                  </a:moveTo>
                  <a:lnTo>
                    <a:pt x="330238" y="68300"/>
                  </a:lnTo>
                  <a:lnTo>
                    <a:pt x="328206" y="66598"/>
                  </a:lnTo>
                  <a:lnTo>
                    <a:pt x="364175" y="66598"/>
                  </a:lnTo>
                  <a:lnTo>
                    <a:pt x="365813" y="68300"/>
                  </a:lnTo>
                  <a:close/>
                </a:path>
                <a:path w="442595" h="550544">
                  <a:moveTo>
                    <a:pt x="112407" y="68300"/>
                  </a:moveTo>
                  <a:lnTo>
                    <a:pt x="112013" y="68300"/>
                  </a:lnTo>
                  <a:lnTo>
                    <a:pt x="113163" y="67515"/>
                  </a:lnTo>
                  <a:lnTo>
                    <a:pt x="112407" y="68300"/>
                  </a:lnTo>
                  <a:close/>
                </a:path>
                <a:path w="442595" h="550544">
                  <a:moveTo>
                    <a:pt x="389728" y="98602"/>
                  </a:moveTo>
                  <a:lnTo>
                    <a:pt x="359016" y="98602"/>
                  </a:lnTo>
                  <a:lnTo>
                    <a:pt x="357517" y="96710"/>
                  </a:lnTo>
                  <a:lnTo>
                    <a:pt x="357194" y="96710"/>
                  </a:lnTo>
                  <a:lnTo>
                    <a:pt x="329088" y="67515"/>
                  </a:lnTo>
                  <a:lnTo>
                    <a:pt x="330238" y="68300"/>
                  </a:lnTo>
                  <a:lnTo>
                    <a:pt x="365813" y="68300"/>
                  </a:lnTo>
                  <a:lnTo>
                    <a:pt x="377685" y="80632"/>
                  </a:lnTo>
                  <a:lnTo>
                    <a:pt x="379183" y="82511"/>
                  </a:lnTo>
                  <a:lnTo>
                    <a:pt x="388488" y="96710"/>
                  </a:lnTo>
                  <a:lnTo>
                    <a:pt x="357517" y="96710"/>
                  </a:lnTo>
                  <a:lnTo>
                    <a:pt x="358180" y="97721"/>
                  </a:lnTo>
                  <a:lnTo>
                    <a:pt x="389151" y="97721"/>
                  </a:lnTo>
                  <a:lnTo>
                    <a:pt x="389728" y="98602"/>
                  </a:lnTo>
                  <a:close/>
                </a:path>
                <a:path w="442595" h="550544">
                  <a:moveTo>
                    <a:pt x="83223" y="98602"/>
                  </a:moveTo>
                  <a:lnTo>
                    <a:pt x="84734" y="96710"/>
                  </a:lnTo>
                  <a:lnTo>
                    <a:pt x="84071" y="97721"/>
                  </a:lnTo>
                  <a:lnTo>
                    <a:pt x="83223" y="98602"/>
                  </a:lnTo>
                  <a:close/>
                </a:path>
                <a:path w="442595" h="550544">
                  <a:moveTo>
                    <a:pt x="84071" y="97721"/>
                  </a:moveTo>
                  <a:lnTo>
                    <a:pt x="84734" y="96710"/>
                  </a:lnTo>
                  <a:lnTo>
                    <a:pt x="85045" y="96710"/>
                  </a:lnTo>
                  <a:lnTo>
                    <a:pt x="84071" y="97721"/>
                  </a:lnTo>
                  <a:close/>
                </a:path>
                <a:path w="442595" h="550544">
                  <a:moveTo>
                    <a:pt x="359016" y="98602"/>
                  </a:moveTo>
                  <a:lnTo>
                    <a:pt x="358180" y="97721"/>
                  </a:lnTo>
                  <a:lnTo>
                    <a:pt x="357517" y="96710"/>
                  </a:lnTo>
                  <a:lnTo>
                    <a:pt x="359016" y="98602"/>
                  </a:lnTo>
                  <a:close/>
                </a:path>
                <a:path w="442595" h="550544">
                  <a:moveTo>
                    <a:pt x="83494" y="98602"/>
                  </a:moveTo>
                  <a:lnTo>
                    <a:pt x="83223" y="98602"/>
                  </a:lnTo>
                  <a:lnTo>
                    <a:pt x="84071" y="97721"/>
                  </a:lnTo>
                  <a:lnTo>
                    <a:pt x="83494" y="98602"/>
                  </a:lnTo>
                  <a:close/>
                </a:path>
                <a:path w="442595" h="550544">
                  <a:moveTo>
                    <a:pt x="382305" y="134536"/>
                  </a:moveTo>
                  <a:lnTo>
                    <a:pt x="358180" y="97721"/>
                  </a:lnTo>
                  <a:lnTo>
                    <a:pt x="359016" y="98602"/>
                  </a:lnTo>
                  <a:lnTo>
                    <a:pt x="389728" y="98602"/>
                  </a:lnTo>
                  <a:lnTo>
                    <a:pt x="404609" y="121310"/>
                  </a:lnTo>
                  <a:lnTo>
                    <a:pt x="405676" y="123278"/>
                  </a:lnTo>
                  <a:lnTo>
                    <a:pt x="410097" y="133540"/>
                  </a:lnTo>
                  <a:lnTo>
                    <a:pt x="381876" y="133540"/>
                  </a:lnTo>
                  <a:lnTo>
                    <a:pt x="382305" y="134536"/>
                  </a:lnTo>
                  <a:close/>
                </a:path>
                <a:path w="442595" h="550544">
                  <a:moveTo>
                    <a:pt x="59946" y="134536"/>
                  </a:moveTo>
                  <a:lnTo>
                    <a:pt x="60363" y="133540"/>
                  </a:lnTo>
                  <a:lnTo>
                    <a:pt x="60598" y="133540"/>
                  </a:lnTo>
                  <a:lnTo>
                    <a:pt x="59946" y="134536"/>
                  </a:lnTo>
                  <a:close/>
                </a:path>
                <a:path w="442595" h="550544">
                  <a:moveTo>
                    <a:pt x="410945" y="135509"/>
                  </a:moveTo>
                  <a:lnTo>
                    <a:pt x="382943" y="135509"/>
                  </a:lnTo>
                  <a:lnTo>
                    <a:pt x="381876" y="133540"/>
                  </a:lnTo>
                  <a:lnTo>
                    <a:pt x="410097" y="133540"/>
                  </a:lnTo>
                  <a:lnTo>
                    <a:pt x="410945" y="135509"/>
                  </a:lnTo>
                  <a:close/>
                </a:path>
                <a:path w="442595" h="550544">
                  <a:moveTo>
                    <a:pt x="59514" y="135509"/>
                  </a:moveTo>
                  <a:lnTo>
                    <a:pt x="59309" y="135509"/>
                  </a:lnTo>
                  <a:lnTo>
                    <a:pt x="59946" y="134536"/>
                  </a:lnTo>
                  <a:lnTo>
                    <a:pt x="59514" y="135509"/>
                  </a:lnTo>
                  <a:close/>
                </a:path>
                <a:path w="442595" h="550544">
                  <a:moveTo>
                    <a:pt x="400639" y="177048"/>
                  </a:moveTo>
                  <a:lnTo>
                    <a:pt x="382305" y="134536"/>
                  </a:lnTo>
                  <a:lnTo>
                    <a:pt x="382943" y="135509"/>
                  </a:lnTo>
                  <a:lnTo>
                    <a:pt x="410945" y="135509"/>
                  </a:lnTo>
                  <a:lnTo>
                    <a:pt x="424865" y="167817"/>
                  </a:lnTo>
                  <a:lnTo>
                    <a:pt x="425551" y="169849"/>
                  </a:lnTo>
                  <a:lnTo>
                    <a:pt x="427079" y="176047"/>
                  </a:lnTo>
                  <a:lnTo>
                    <a:pt x="400392" y="176047"/>
                  </a:lnTo>
                  <a:lnTo>
                    <a:pt x="400639" y="177048"/>
                  </a:lnTo>
                  <a:close/>
                </a:path>
                <a:path w="442595" h="550544">
                  <a:moveTo>
                    <a:pt x="41612" y="177048"/>
                  </a:moveTo>
                  <a:lnTo>
                    <a:pt x="41859" y="176047"/>
                  </a:lnTo>
                  <a:lnTo>
                    <a:pt x="42043" y="176047"/>
                  </a:lnTo>
                  <a:lnTo>
                    <a:pt x="41612" y="177048"/>
                  </a:lnTo>
                  <a:close/>
                </a:path>
                <a:path w="442595" h="550544">
                  <a:moveTo>
                    <a:pt x="427576" y="178066"/>
                  </a:moveTo>
                  <a:lnTo>
                    <a:pt x="401078" y="178066"/>
                  </a:lnTo>
                  <a:lnTo>
                    <a:pt x="400392" y="176047"/>
                  </a:lnTo>
                  <a:lnTo>
                    <a:pt x="427079" y="176047"/>
                  </a:lnTo>
                  <a:lnTo>
                    <a:pt x="427576" y="178066"/>
                  </a:lnTo>
                  <a:close/>
                </a:path>
                <a:path w="442595" h="550544">
                  <a:moveTo>
                    <a:pt x="41361" y="178066"/>
                  </a:moveTo>
                  <a:lnTo>
                    <a:pt x="41173" y="178066"/>
                  </a:lnTo>
                  <a:lnTo>
                    <a:pt x="41612" y="177048"/>
                  </a:lnTo>
                  <a:lnTo>
                    <a:pt x="41361" y="178066"/>
                  </a:lnTo>
                  <a:close/>
                </a:path>
                <a:path w="442595" h="550544">
                  <a:moveTo>
                    <a:pt x="438341" y="225259"/>
                  </a:moveTo>
                  <a:lnTo>
                    <a:pt x="412521" y="225259"/>
                  </a:lnTo>
                  <a:lnTo>
                    <a:pt x="412191" y="223202"/>
                  </a:lnTo>
                  <a:lnTo>
                    <a:pt x="412014" y="223202"/>
                  </a:lnTo>
                  <a:lnTo>
                    <a:pt x="400639" y="177048"/>
                  </a:lnTo>
                  <a:lnTo>
                    <a:pt x="401078" y="178066"/>
                  </a:lnTo>
                  <a:lnTo>
                    <a:pt x="427576" y="178066"/>
                  </a:lnTo>
                  <a:lnTo>
                    <a:pt x="437680" y="219062"/>
                  </a:lnTo>
                  <a:lnTo>
                    <a:pt x="438010" y="221132"/>
                  </a:lnTo>
                  <a:lnTo>
                    <a:pt x="438176" y="223202"/>
                  </a:lnTo>
                  <a:lnTo>
                    <a:pt x="412191" y="223202"/>
                  </a:lnTo>
                  <a:lnTo>
                    <a:pt x="412270" y="224190"/>
                  </a:lnTo>
                  <a:lnTo>
                    <a:pt x="438255" y="224190"/>
                  </a:lnTo>
                  <a:lnTo>
                    <a:pt x="438341" y="225259"/>
                  </a:lnTo>
                  <a:close/>
                </a:path>
                <a:path w="442595" h="550544">
                  <a:moveTo>
                    <a:pt x="29981" y="224190"/>
                  </a:moveTo>
                  <a:lnTo>
                    <a:pt x="30060" y="223202"/>
                  </a:lnTo>
                  <a:lnTo>
                    <a:pt x="30225" y="223202"/>
                  </a:lnTo>
                  <a:lnTo>
                    <a:pt x="29981" y="224190"/>
                  </a:lnTo>
                  <a:close/>
                </a:path>
                <a:path w="442595" h="550544">
                  <a:moveTo>
                    <a:pt x="29896" y="225259"/>
                  </a:moveTo>
                  <a:lnTo>
                    <a:pt x="29718" y="225259"/>
                  </a:lnTo>
                  <a:lnTo>
                    <a:pt x="29981" y="224190"/>
                  </a:lnTo>
                  <a:lnTo>
                    <a:pt x="29896" y="225259"/>
                  </a:lnTo>
                  <a:close/>
                </a:path>
                <a:path w="442595" h="550544">
                  <a:moveTo>
                    <a:pt x="442252" y="276047"/>
                  </a:moveTo>
                  <a:lnTo>
                    <a:pt x="416420" y="276047"/>
                  </a:lnTo>
                  <a:lnTo>
                    <a:pt x="416420" y="273989"/>
                  </a:lnTo>
                  <a:lnTo>
                    <a:pt x="416255" y="273989"/>
                  </a:lnTo>
                  <a:lnTo>
                    <a:pt x="412355" y="225259"/>
                  </a:lnTo>
                  <a:lnTo>
                    <a:pt x="412270" y="224190"/>
                  </a:lnTo>
                  <a:lnTo>
                    <a:pt x="412521" y="225259"/>
                  </a:lnTo>
                  <a:lnTo>
                    <a:pt x="438341" y="225259"/>
                  </a:lnTo>
                  <a:lnTo>
                    <a:pt x="442252" y="273989"/>
                  </a:lnTo>
                  <a:lnTo>
                    <a:pt x="416420" y="273989"/>
                  </a:lnTo>
                  <a:lnTo>
                    <a:pt x="416337" y="275018"/>
                  </a:lnTo>
                  <a:lnTo>
                    <a:pt x="442252" y="275018"/>
                  </a:lnTo>
                  <a:lnTo>
                    <a:pt x="442252" y="276047"/>
                  </a:lnTo>
                  <a:close/>
                </a:path>
                <a:path w="442595" h="550544">
                  <a:moveTo>
                    <a:pt x="438175" y="326847"/>
                  </a:moveTo>
                  <a:lnTo>
                    <a:pt x="412191" y="326847"/>
                  </a:lnTo>
                  <a:lnTo>
                    <a:pt x="412521" y="324777"/>
                  </a:lnTo>
                  <a:lnTo>
                    <a:pt x="412356" y="324777"/>
                  </a:lnTo>
                  <a:lnTo>
                    <a:pt x="416255" y="276047"/>
                  </a:lnTo>
                  <a:lnTo>
                    <a:pt x="416337" y="275018"/>
                  </a:lnTo>
                  <a:lnTo>
                    <a:pt x="416420" y="276047"/>
                  </a:lnTo>
                  <a:lnTo>
                    <a:pt x="442252" y="276047"/>
                  </a:lnTo>
                  <a:lnTo>
                    <a:pt x="438341" y="324777"/>
                  </a:lnTo>
                  <a:lnTo>
                    <a:pt x="412521" y="324777"/>
                  </a:lnTo>
                  <a:lnTo>
                    <a:pt x="412277" y="325766"/>
                  </a:lnTo>
                  <a:lnTo>
                    <a:pt x="438262" y="325766"/>
                  </a:lnTo>
                  <a:lnTo>
                    <a:pt x="438175" y="326847"/>
                  </a:lnTo>
                  <a:close/>
                </a:path>
                <a:path w="442595" h="550544">
                  <a:moveTo>
                    <a:pt x="29974" y="325766"/>
                  </a:moveTo>
                  <a:lnTo>
                    <a:pt x="29718" y="324777"/>
                  </a:lnTo>
                  <a:lnTo>
                    <a:pt x="29895" y="324777"/>
                  </a:lnTo>
                  <a:lnTo>
                    <a:pt x="29974" y="325766"/>
                  </a:lnTo>
                  <a:close/>
                </a:path>
                <a:path w="442595" h="550544">
                  <a:moveTo>
                    <a:pt x="30228" y="326847"/>
                  </a:moveTo>
                  <a:lnTo>
                    <a:pt x="30060" y="326847"/>
                  </a:lnTo>
                  <a:lnTo>
                    <a:pt x="29974" y="325766"/>
                  </a:lnTo>
                  <a:lnTo>
                    <a:pt x="30228" y="326847"/>
                  </a:lnTo>
                  <a:close/>
                </a:path>
                <a:path w="442595" h="550544">
                  <a:moveTo>
                    <a:pt x="400646" y="372971"/>
                  </a:moveTo>
                  <a:lnTo>
                    <a:pt x="412277" y="325766"/>
                  </a:lnTo>
                  <a:lnTo>
                    <a:pt x="412191" y="326847"/>
                  </a:lnTo>
                  <a:lnTo>
                    <a:pt x="438175" y="326847"/>
                  </a:lnTo>
                  <a:lnTo>
                    <a:pt x="438010" y="328904"/>
                  </a:lnTo>
                  <a:lnTo>
                    <a:pt x="437680" y="330974"/>
                  </a:lnTo>
                  <a:lnTo>
                    <a:pt x="427579" y="371970"/>
                  </a:lnTo>
                  <a:lnTo>
                    <a:pt x="401078" y="371970"/>
                  </a:lnTo>
                  <a:lnTo>
                    <a:pt x="400646" y="372971"/>
                  </a:lnTo>
                  <a:close/>
                </a:path>
                <a:path w="442595" h="550544">
                  <a:moveTo>
                    <a:pt x="41605" y="372971"/>
                  </a:moveTo>
                  <a:lnTo>
                    <a:pt x="41173" y="371970"/>
                  </a:lnTo>
                  <a:lnTo>
                    <a:pt x="41358" y="371970"/>
                  </a:lnTo>
                  <a:lnTo>
                    <a:pt x="41605" y="372971"/>
                  </a:lnTo>
                  <a:close/>
                </a:path>
                <a:path w="442595" h="550544">
                  <a:moveTo>
                    <a:pt x="427078" y="374002"/>
                  </a:moveTo>
                  <a:lnTo>
                    <a:pt x="400392" y="374002"/>
                  </a:lnTo>
                  <a:lnTo>
                    <a:pt x="401078" y="371970"/>
                  </a:lnTo>
                  <a:lnTo>
                    <a:pt x="427579" y="371970"/>
                  </a:lnTo>
                  <a:lnTo>
                    <a:pt x="427078" y="374002"/>
                  </a:lnTo>
                  <a:close/>
                </a:path>
                <a:path w="442595" h="550544">
                  <a:moveTo>
                    <a:pt x="42049" y="374002"/>
                  </a:moveTo>
                  <a:lnTo>
                    <a:pt x="41859" y="374002"/>
                  </a:lnTo>
                  <a:lnTo>
                    <a:pt x="41605" y="372971"/>
                  </a:lnTo>
                  <a:lnTo>
                    <a:pt x="42049" y="374002"/>
                  </a:lnTo>
                  <a:close/>
                </a:path>
                <a:path w="442595" h="550544">
                  <a:moveTo>
                    <a:pt x="410097" y="416496"/>
                  </a:moveTo>
                  <a:lnTo>
                    <a:pt x="381876" y="416496"/>
                  </a:lnTo>
                  <a:lnTo>
                    <a:pt x="382943" y="414528"/>
                  </a:lnTo>
                  <a:lnTo>
                    <a:pt x="382725" y="414528"/>
                  </a:lnTo>
                  <a:lnTo>
                    <a:pt x="400646" y="372971"/>
                  </a:lnTo>
                  <a:lnTo>
                    <a:pt x="400392" y="374002"/>
                  </a:lnTo>
                  <a:lnTo>
                    <a:pt x="427078" y="374002"/>
                  </a:lnTo>
                  <a:lnTo>
                    <a:pt x="425551" y="380199"/>
                  </a:lnTo>
                  <a:lnTo>
                    <a:pt x="424865" y="382219"/>
                  </a:lnTo>
                  <a:lnTo>
                    <a:pt x="410945" y="414528"/>
                  </a:lnTo>
                  <a:lnTo>
                    <a:pt x="382943" y="414528"/>
                  </a:lnTo>
                  <a:lnTo>
                    <a:pt x="382342" y="415445"/>
                  </a:lnTo>
                  <a:lnTo>
                    <a:pt x="410550" y="415445"/>
                  </a:lnTo>
                  <a:lnTo>
                    <a:pt x="410097" y="416496"/>
                  </a:lnTo>
                  <a:close/>
                </a:path>
                <a:path w="442595" h="550544">
                  <a:moveTo>
                    <a:pt x="59909" y="415445"/>
                  </a:moveTo>
                  <a:lnTo>
                    <a:pt x="59309" y="414528"/>
                  </a:lnTo>
                  <a:lnTo>
                    <a:pt x="59514" y="414528"/>
                  </a:lnTo>
                  <a:lnTo>
                    <a:pt x="59909" y="415445"/>
                  </a:lnTo>
                  <a:close/>
                </a:path>
                <a:path w="442595" h="550544">
                  <a:moveTo>
                    <a:pt x="60598" y="416496"/>
                  </a:moveTo>
                  <a:lnTo>
                    <a:pt x="60363" y="416496"/>
                  </a:lnTo>
                  <a:lnTo>
                    <a:pt x="59909" y="415445"/>
                  </a:lnTo>
                  <a:lnTo>
                    <a:pt x="60598" y="416496"/>
                  </a:lnTo>
                  <a:close/>
                </a:path>
                <a:path w="442595" h="550544">
                  <a:moveTo>
                    <a:pt x="358180" y="452315"/>
                  </a:moveTo>
                  <a:lnTo>
                    <a:pt x="382342" y="415445"/>
                  </a:lnTo>
                  <a:lnTo>
                    <a:pt x="381876" y="416496"/>
                  </a:lnTo>
                  <a:lnTo>
                    <a:pt x="410097" y="416496"/>
                  </a:lnTo>
                  <a:lnTo>
                    <a:pt x="405676" y="426758"/>
                  </a:lnTo>
                  <a:lnTo>
                    <a:pt x="404609" y="428726"/>
                  </a:lnTo>
                  <a:lnTo>
                    <a:pt x="389720" y="451446"/>
                  </a:lnTo>
                  <a:lnTo>
                    <a:pt x="359016" y="451446"/>
                  </a:lnTo>
                  <a:lnTo>
                    <a:pt x="358180" y="452315"/>
                  </a:lnTo>
                  <a:close/>
                </a:path>
                <a:path w="442595" h="550544">
                  <a:moveTo>
                    <a:pt x="84734" y="453326"/>
                  </a:moveTo>
                  <a:lnTo>
                    <a:pt x="83223" y="451446"/>
                  </a:lnTo>
                  <a:lnTo>
                    <a:pt x="84059" y="452315"/>
                  </a:lnTo>
                  <a:lnTo>
                    <a:pt x="84734" y="453326"/>
                  </a:lnTo>
                  <a:close/>
                </a:path>
                <a:path w="442595" h="550544">
                  <a:moveTo>
                    <a:pt x="84071" y="452315"/>
                  </a:moveTo>
                  <a:lnTo>
                    <a:pt x="83223" y="451446"/>
                  </a:lnTo>
                  <a:lnTo>
                    <a:pt x="83502" y="451446"/>
                  </a:lnTo>
                  <a:lnTo>
                    <a:pt x="84071" y="452315"/>
                  </a:lnTo>
                  <a:close/>
                </a:path>
                <a:path w="442595" h="550544">
                  <a:moveTo>
                    <a:pt x="357517" y="453326"/>
                  </a:moveTo>
                  <a:lnTo>
                    <a:pt x="358180" y="452315"/>
                  </a:lnTo>
                  <a:lnTo>
                    <a:pt x="359016" y="451446"/>
                  </a:lnTo>
                  <a:lnTo>
                    <a:pt x="357517" y="453326"/>
                  </a:lnTo>
                  <a:close/>
                </a:path>
                <a:path w="442595" h="550544">
                  <a:moveTo>
                    <a:pt x="388488" y="453326"/>
                  </a:moveTo>
                  <a:lnTo>
                    <a:pt x="357517" y="453326"/>
                  </a:lnTo>
                  <a:lnTo>
                    <a:pt x="359016" y="451446"/>
                  </a:lnTo>
                  <a:lnTo>
                    <a:pt x="389720" y="451446"/>
                  </a:lnTo>
                  <a:lnTo>
                    <a:pt x="388488" y="453326"/>
                  </a:lnTo>
                  <a:close/>
                </a:path>
                <a:path w="442595" h="550544">
                  <a:moveTo>
                    <a:pt x="85033" y="453326"/>
                  </a:moveTo>
                  <a:lnTo>
                    <a:pt x="84734" y="453326"/>
                  </a:lnTo>
                  <a:lnTo>
                    <a:pt x="84071" y="452315"/>
                  </a:lnTo>
                  <a:lnTo>
                    <a:pt x="85033" y="453326"/>
                  </a:lnTo>
                  <a:close/>
                </a:path>
                <a:path w="442595" h="550544">
                  <a:moveTo>
                    <a:pt x="329125" y="482496"/>
                  </a:moveTo>
                  <a:lnTo>
                    <a:pt x="358180" y="452315"/>
                  </a:lnTo>
                  <a:lnTo>
                    <a:pt x="357517" y="453326"/>
                  </a:lnTo>
                  <a:lnTo>
                    <a:pt x="388488" y="453326"/>
                  </a:lnTo>
                  <a:lnTo>
                    <a:pt x="379183" y="467525"/>
                  </a:lnTo>
                  <a:lnTo>
                    <a:pt x="377685" y="469404"/>
                  </a:lnTo>
                  <a:lnTo>
                    <a:pt x="365813" y="481736"/>
                  </a:lnTo>
                  <a:lnTo>
                    <a:pt x="330238" y="481736"/>
                  </a:lnTo>
                  <a:lnTo>
                    <a:pt x="329125" y="482496"/>
                  </a:lnTo>
                  <a:close/>
                </a:path>
                <a:path w="442595" h="550544">
                  <a:moveTo>
                    <a:pt x="114046" y="483450"/>
                  </a:moveTo>
                  <a:lnTo>
                    <a:pt x="112013" y="481736"/>
                  </a:lnTo>
                  <a:lnTo>
                    <a:pt x="113126" y="482496"/>
                  </a:lnTo>
                  <a:lnTo>
                    <a:pt x="114046" y="483450"/>
                  </a:lnTo>
                  <a:close/>
                </a:path>
                <a:path w="442595" h="550544">
                  <a:moveTo>
                    <a:pt x="113126" y="482496"/>
                  </a:moveTo>
                  <a:lnTo>
                    <a:pt x="112013" y="481736"/>
                  </a:lnTo>
                  <a:lnTo>
                    <a:pt x="112394" y="481736"/>
                  </a:lnTo>
                  <a:lnTo>
                    <a:pt x="113126" y="482496"/>
                  </a:lnTo>
                  <a:close/>
                </a:path>
                <a:path w="442595" h="550544">
                  <a:moveTo>
                    <a:pt x="328206" y="483450"/>
                  </a:moveTo>
                  <a:lnTo>
                    <a:pt x="329125" y="482496"/>
                  </a:lnTo>
                  <a:lnTo>
                    <a:pt x="330238" y="481736"/>
                  </a:lnTo>
                  <a:lnTo>
                    <a:pt x="328206" y="483450"/>
                  </a:lnTo>
                  <a:close/>
                </a:path>
                <a:path w="442595" h="550544">
                  <a:moveTo>
                    <a:pt x="364163" y="483450"/>
                  </a:moveTo>
                  <a:lnTo>
                    <a:pt x="328206" y="483450"/>
                  </a:lnTo>
                  <a:lnTo>
                    <a:pt x="330238" y="481736"/>
                  </a:lnTo>
                  <a:lnTo>
                    <a:pt x="365813" y="481736"/>
                  </a:lnTo>
                  <a:lnTo>
                    <a:pt x="364163" y="483450"/>
                  </a:lnTo>
                  <a:close/>
                </a:path>
                <a:path w="442595" h="550544">
                  <a:moveTo>
                    <a:pt x="114524" y="483450"/>
                  </a:moveTo>
                  <a:lnTo>
                    <a:pt x="114046" y="483450"/>
                  </a:lnTo>
                  <a:lnTo>
                    <a:pt x="113126" y="482496"/>
                  </a:lnTo>
                  <a:lnTo>
                    <a:pt x="114524" y="483450"/>
                  </a:lnTo>
                  <a:close/>
                </a:path>
                <a:path w="442595" h="550544">
                  <a:moveTo>
                    <a:pt x="296055" y="505081"/>
                  </a:moveTo>
                  <a:lnTo>
                    <a:pt x="329125" y="482496"/>
                  </a:lnTo>
                  <a:lnTo>
                    <a:pt x="328206" y="483450"/>
                  </a:lnTo>
                  <a:lnTo>
                    <a:pt x="364163" y="483450"/>
                  </a:lnTo>
                  <a:lnTo>
                    <a:pt x="346875" y="501408"/>
                  </a:lnTo>
                  <a:lnTo>
                    <a:pt x="344843" y="503123"/>
                  </a:lnTo>
                  <a:lnTo>
                    <a:pt x="342780" y="504532"/>
                  </a:lnTo>
                  <a:lnTo>
                    <a:pt x="297459" y="504532"/>
                  </a:lnTo>
                  <a:lnTo>
                    <a:pt x="296055" y="505081"/>
                  </a:lnTo>
                  <a:close/>
                </a:path>
                <a:path w="442595" h="550544">
                  <a:moveTo>
                    <a:pt x="147383" y="505891"/>
                  </a:moveTo>
                  <a:lnTo>
                    <a:pt x="144792" y="504532"/>
                  </a:lnTo>
                  <a:lnTo>
                    <a:pt x="146195" y="505081"/>
                  </a:lnTo>
                  <a:lnTo>
                    <a:pt x="147383" y="505891"/>
                  </a:lnTo>
                  <a:close/>
                </a:path>
                <a:path w="442595" h="550544">
                  <a:moveTo>
                    <a:pt x="146196" y="505081"/>
                  </a:moveTo>
                  <a:lnTo>
                    <a:pt x="144792" y="504532"/>
                  </a:lnTo>
                  <a:lnTo>
                    <a:pt x="145393" y="504532"/>
                  </a:lnTo>
                  <a:lnTo>
                    <a:pt x="146196" y="505081"/>
                  </a:lnTo>
                  <a:close/>
                </a:path>
                <a:path w="442595" h="550544">
                  <a:moveTo>
                    <a:pt x="294868" y="505891"/>
                  </a:moveTo>
                  <a:lnTo>
                    <a:pt x="296055" y="505081"/>
                  </a:lnTo>
                  <a:lnTo>
                    <a:pt x="297459" y="504532"/>
                  </a:lnTo>
                  <a:lnTo>
                    <a:pt x="294868" y="505891"/>
                  </a:lnTo>
                  <a:close/>
                </a:path>
                <a:path w="442595" h="550544">
                  <a:moveTo>
                    <a:pt x="340792" y="505891"/>
                  </a:moveTo>
                  <a:lnTo>
                    <a:pt x="294868" y="505891"/>
                  </a:lnTo>
                  <a:lnTo>
                    <a:pt x="297459" y="504532"/>
                  </a:lnTo>
                  <a:lnTo>
                    <a:pt x="342780" y="504532"/>
                  </a:lnTo>
                  <a:lnTo>
                    <a:pt x="340792" y="505891"/>
                  </a:lnTo>
                  <a:close/>
                </a:path>
                <a:path w="442595" h="550544">
                  <a:moveTo>
                    <a:pt x="148271" y="505891"/>
                  </a:moveTo>
                  <a:lnTo>
                    <a:pt x="147383" y="505891"/>
                  </a:lnTo>
                  <a:lnTo>
                    <a:pt x="146196" y="505081"/>
                  </a:lnTo>
                  <a:lnTo>
                    <a:pt x="148271" y="505891"/>
                  </a:lnTo>
                  <a:close/>
                </a:path>
                <a:path w="442595" h="550544">
                  <a:moveTo>
                    <a:pt x="259888" y="519209"/>
                  </a:moveTo>
                  <a:lnTo>
                    <a:pt x="296055" y="505081"/>
                  </a:lnTo>
                  <a:lnTo>
                    <a:pt x="294868" y="505891"/>
                  </a:lnTo>
                  <a:lnTo>
                    <a:pt x="340792" y="505891"/>
                  </a:lnTo>
                  <a:lnTo>
                    <a:pt x="321600" y="519010"/>
                  </a:lnTo>
                  <a:lnTo>
                    <a:pt x="261454" y="519010"/>
                  </a:lnTo>
                  <a:lnTo>
                    <a:pt x="259888" y="519209"/>
                  </a:lnTo>
                  <a:close/>
                </a:path>
                <a:path w="442595" h="550544">
                  <a:moveTo>
                    <a:pt x="183870" y="519798"/>
                  </a:moveTo>
                  <a:lnTo>
                    <a:pt x="180797" y="519010"/>
                  </a:lnTo>
                  <a:lnTo>
                    <a:pt x="182363" y="519209"/>
                  </a:lnTo>
                  <a:lnTo>
                    <a:pt x="183870" y="519798"/>
                  </a:lnTo>
                  <a:close/>
                </a:path>
                <a:path w="442595" h="550544">
                  <a:moveTo>
                    <a:pt x="182363" y="519209"/>
                  </a:moveTo>
                  <a:lnTo>
                    <a:pt x="180797" y="519010"/>
                  </a:lnTo>
                  <a:lnTo>
                    <a:pt x="181854" y="519010"/>
                  </a:lnTo>
                  <a:lnTo>
                    <a:pt x="182363" y="519209"/>
                  </a:lnTo>
                  <a:close/>
                </a:path>
                <a:path w="442595" h="550544">
                  <a:moveTo>
                    <a:pt x="258368" y="519798"/>
                  </a:moveTo>
                  <a:lnTo>
                    <a:pt x="259888" y="519209"/>
                  </a:lnTo>
                  <a:lnTo>
                    <a:pt x="261454" y="519010"/>
                  </a:lnTo>
                  <a:lnTo>
                    <a:pt x="258368" y="519798"/>
                  </a:lnTo>
                  <a:close/>
                </a:path>
                <a:path w="442595" h="550544">
                  <a:moveTo>
                    <a:pt x="320448" y="519798"/>
                  </a:moveTo>
                  <a:lnTo>
                    <a:pt x="258368" y="519798"/>
                  </a:lnTo>
                  <a:lnTo>
                    <a:pt x="261454" y="519010"/>
                  </a:lnTo>
                  <a:lnTo>
                    <a:pt x="321600" y="519010"/>
                  </a:lnTo>
                  <a:lnTo>
                    <a:pt x="320448" y="519798"/>
                  </a:lnTo>
                  <a:close/>
                </a:path>
                <a:path w="442595" h="550544">
                  <a:moveTo>
                    <a:pt x="187006" y="519798"/>
                  </a:moveTo>
                  <a:lnTo>
                    <a:pt x="183870" y="519798"/>
                  </a:lnTo>
                  <a:lnTo>
                    <a:pt x="182363" y="519209"/>
                  </a:lnTo>
                  <a:lnTo>
                    <a:pt x="187006" y="519798"/>
                  </a:lnTo>
                  <a:close/>
                </a:path>
                <a:path w="442595" h="550544">
                  <a:moveTo>
                    <a:pt x="313815" y="524332"/>
                  </a:moveTo>
                  <a:lnTo>
                    <a:pt x="222758" y="524332"/>
                  </a:lnTo>
                  <a:lnTo>
                    <a:pt x="221126" y="524125"/>
                  </a:lnTo>
                  <a:lnTo>
                    <a:pt x="259888" y="519209"/>
                  </a:lnTo>
                  <a:lnTo>
                    <a:pt x="258368" y="519798"/>
                  </a:lnTo>
                  <a:lnTo>
                    <a:pt x="320448" y="519798"/>
                  </a:lnTo>
                  <a:lnTo>
                    <a:pt x="313815" y="524332"/>
                  </a:lnTo>
                  <a:close/>
                </a:path>
                <a:path w="442595" h="550544">
                  <a:moveTo>
                    <a:pt x="222758" y="524332"/>
                  </a:moveTo>
                  <a:lnTo>
                    <a:pt x="219494" y="524332"/>
                  </a:lnTo>
                  <a:lnTo>
                    <a:pt x="221126" y="524125"/>
                  </a:lnTo>
                  <a:lnTo>
                    <a:pt x="222758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0338" y="2824149"/>
              <a:ext cx="415290" cy="524510"/>
            </a:xfrm>
            <a:custGeom>
              <a:avLst/>
              <a:gdLst/>
              <a:ahLst/>
              <a:cxnLst/>
              <a:rect l="l" t="t" r="r" b="b"/>
              <a:pathLst>
                <a:path w="415290" h="524510">
                  <a:moveTo>
                    <a:pt x="207505" y="524332"/>
                  </a:moveTo>
                  <a:lnTo>
                    <a:pt x="165671" y="519010"/>
                  </a:lnTo>
                  <a:lnTo>
                    <a:pt x="126720" y="503745"/>
                  </a:lnTo>
                  <a:lnTo>
                    <a:pt x="91465" y="479577"/>
                  </a:lnTo>
                  <a:lnTo>
                    <a:pt x="60756" y="447573"/>
                  </a:lnTo>
                  <a:lnTo>
                    <a:pt x="35432" y="408774"/>
                  </a:lnTo>
                  <a:lnTo>
                    <a:pt x="16306" y="364248"/>
                  </a:lnTo>
                  <a:lnTo>
                    <a:pt x="4216" y="315023"/>
                  </a:lnTo>
                  <a:lnTo>
                    <a:pt x="0" y="262166"/>
                  </a:lnTo>
                  <a:lnTo>
                    <a:pt x="4216" y="209308"/>
                  </a:lnTo>
                  <a:lnTo>
                    <a:pt x="16306" y="160096"/>
                  </a:lnTo>
                  <a:lnTo>
                    <a:pt x="35432" y="115557"/>
                  </a:lnTo>
                  <a:lnTo>
                    <a:pt x="60756" y="76758"/>
                  </a:lnTo>
                  <a:lnTo>
                    <a:pt x="91465" y="44754"/>
                  </a:lnTo>
                  <a:lnTo>
                    <a:pt x="126720" y="20599"/>
                  </a:lnTo>
                  <a:lnTo>
                    <a:pt x="165671" y="5321"/>
                  </a:lnTo>
                  <a:lnTo>
                    <a:pt x="207505" y="0"/>
                  </a:lnTo>
                  <a:lnTo>
                    <a:pt x="249339" y="5321"/>
                  </a:lnTo>
                  <a:lnTo>
                    <a:pt x="288290" y="20599"/>
                  </a:lnTo>
                  <a:lnTo>
                    <a:pt x="323532" y="44754"/>
                  </a:lnTo>
                  <a:lnTo>
                    <a:pt x="354241" y="76758"/>
                  </a:lnTo>
                  <a:lnTo>
                    <a:pt x="379577" y="115557"/>
                  </a:lnTo>
                  <a:lnTo>
                    <a:pt x="398703" y="160096"/>
                  </a:lnTo>
                  <a:lnTo>
                    <a:pt x="410781" y="209308"/>
                  </a:lnTo>
                  <a:lnTo>
                    <a:pt x="414997" y="262166"/>
                  </a:lnTo>
                  <a:lnTo>
                    <a:pt x="410781" y="315023"/>
                  </a:lnTo>
                  <a:lnTo>
                    <a:pt x="398703" y="364248"/>
                  </a:lnTo>
                  <a:lnTo>
                    <a:pt x="379577" y="408774"/>
                  </a:lnTo>
                  <a:lnTo>
                    <a:pt x="354241" y="447573"/>
                  </a:lnTo>
                  <a:lnTo>
                    <a:pt x="323532" y="479577"/>
                  </a:lnTo>
                  <a:lnTo>
                    <a:pt x="288290" y="503745"/>
                  </a:lnTo>
                  <a:lnTo>
                    <a:pt x="249339" y="519010"/>
                  </a:lnTo>
                  <a:lnTo>
                    <a:pt x="207505" y="52433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7435" y="2811297"/>
              <a:ext cx="441325" cy="550545"/>
            </a:xfrm>
            <a:custGeom>
              <a:avLst/>
              <a:gdLst/>
              <a:ahLst/>
              <a:cxnLst/>
              <a:rect l="l" t="t" r="r" b="b"/>
              <a:pathLst>
                <a:path w="441325" h="550545">
                  <a:moveTo>
                    <a:pt x="222034" y="550037"/>
                  </a:moveTo>
                  <a:lnTo>
                    <a:pt x="218770" y="550037"/>
                  </a:lnTo>
                  <a:lnTo>
                    <a:pt x="176936" y="544715"/>
                  </a:lnTo>
                  <a:lnTo>
                    <a:pt x="134886" y="528650"/>
                  </a:lnTo>
                  <a:lnTo>
                    <a:pt x="97040" y="503110"/>
                  </a:lnTo>
                  <a:lnTo>
                    <a:pt x="64312" y="469392"/>
                  </a:lnTo>
                  <a:lnTo>
                    <a:pt x="37490" y="428713"/>
                  </a:lnTo>
                  <a:lnTo>
                    <a:pt x="17297" y="382206"/>
                  </a:lnTo>
                  <a:lnTo>
                    <a:pt x="4533" y="330962"/>
                  </a:lnTo>
                  <a:lnTo>
                    <a:pt x="0" y="276047"/>
                  </a:lnTo>
                  <a:lnTo>
                    <a:pt x="0" y="273989"/>
                  </a:lnTo>
                  <a:lnTo>
                    <a:pt x="4203" y="221132"/>
                  </a:lnTo>
                  <a:lnTo>
                    <a:pt x="16624" y="169849"/>
                  </a:lnTo>
                  <a:lnTo>
                    <a:pt x="36423" y="123291"/>
                  </a:lnTo>
                  <a:lnTo>
                    <a:pt x="62814" y="82537"/>
                  </a:lnTo>
                  <a:lnTo>
                    <a:pt x="95021" y="48641"/>
                  </a:lnTo>
                  <a:lnTo>
                    <a:pt x="132295" y="22758"/>
                  </a:lnTo>
                  <a:lnTo>
                    <a:pt x="173850" y="6121"/>
                  </a:lnTo>
                  <a:lnTo>
                    <a:pt x="218770" y="0"/>
                  </a:lnTo>
                  <a:lnTo>
                    <a:pt x="222034" y="0"/>
                  </a:lnTo>
                  <a:lnTo>
                    <a:pt x="263867" y="5321"/>
                  </a:lnTo>
                  <a:lnTo>
                    <a:pt x="305917" y="21386"/>
                  </a:lnTo>
                  <a:lnTo>
                    <a:pt x="312817" y="25704"/>
                  </a:lnTo>
                  <a:lnTo>
                    <a:pt x="218770" y="25704"/>
                  </a:lnTo>
                  <a:lnTo>
                    <a:pt x="220402" y="25912"/>
                  </a:lnTo>
                  <a:lnTo>
                    <a:pt x="186401" y="30238"/>
                  </a:lnTo>
                  <a:lnTo>
                    <a:pt x="183299" y="30238"/>
                  </a:lnTo>
                  <a:lnTo>
                    <a:pt x="180212" y="31026"/>
                  </a:lnTo>
                  <a:lnTo>
                    <a:pt x="181289" y="31026"/>
                  </a:lnTo>
                  <a:lnTo>
                    <a:pt x="147847" y="44132"/>
                  </a:lnTo>
                  <a:lnTo>
                    <a:pt x="146938" y="44132"/>
                  </a:lnTo>
                  <a:lnTo>
                    <a:pt x="144348" y="45504"/>
                  </a:lnTo>
                  <a:lnTo>
                    <a:pt x="144937" y="45504"/>
                  </a:lnTo>
                  <a:lnTo>
                    <a:pt x="114197" y="66573"/>
                  </a:lnTo>
                  <a:lnTo>
                    <a:pt x="113715" y="66573"/>
                  </a:lnTo>
                  <a:lnTo>
                    <a:pt x="111696" y="68287"/>
                  </a:lnTo>
                  <a:lnTo>
                    <a:pt x="112070" y="68287"/>
                  </a:lnTo>
                  <a:lnTo>
                    <a:pt x="84810" y="96697"/>
                  </a:lnTo>
                  <a:lnTo>
                    <a:pt x="84505" y="96697"/>
                  </a:lnTo>
                  <a:lnTo>
                    <a:pt x="83007" y="98577"/>
                  </a:lnTo>
                  <a:lnTo>
                    <a:pt x="83278" y="98577"/>
                  </a:lnTo>
                  <a:lnTo>
                    <a:pt x="60475" y="133515"/>
                  </a:lnTo>
                  <a:lnTo>
                    <a:pt x="60236" y="133515"/>
                  </a:lnTo>
                  <a:lnTo>
                    <a:pt x="59181" y="135496"/>
                  </a:lnTo>
                  <a:lnTo>
                    <a:pt x="59385" y="135496"/>
                  </a:lnTo>
                  <a:lnTo>
                    <a:pt x="41977" y="176034"/>
                  </a:lnTo>
                  <a:lnTo>
                    <a:pt x="41782" y="176034"/>
                  </a:lnTo>
                  <a:lnTo>
                    <a:pt x="41109" y="178054"/>
                  </a:lnTo>
                  <a:lnTo>
                    <a:pt x="41287" y="178054"/>
                  </a:lnTo>
                  <a:lnTo>
                    <a:pt x="30210" y="223189"/>
                  </a:lnTo>
                  <a:lnTo>
                    <a:pt x="30035" y="223189"/>
                  </a:lnTo>
                  <a:lnTo>
                    <a:pt x="29705" y="225247"/>
                  </a:lnTo>
                  <a:lnTo>
                    <a:pt x="29871" y="225247"/>
                  </a:lnTo>
                  <a:lnTo>
                    <a:pt x="25983" y="273989"/>
                  </a:lnTo>
                  <a:lnTo>
                    <a:pt x="25819" y="273989"/>
                  </a:lnTo>
                  <a:lnTo>
                    <a:pt x="25819" y="276047"/>
                  </a:lnTo>
                  <a:lnTo>
                    <a:pt x="25983" y="276047"/>
                  </a:lnTo>
                  <a:lnTo>
                    <a:pt x="29871" y="324789"/>
                  </a:lnTo>
                  <a:lnTo>
                    <a:pt x="29705" y="324789"/>
                  </a:lnTo>
                  <a:lnTo>
                    <a:pt x="30035" y="326847"/>
                  </a:lnTo>
                  <a:lnTo>
                    <a:pt x="30210" y="326847"/>
                  </a:lnTo>
                  <a:lnTo>
                    <a:pt x="41287" y="371983"/>
                  </a:lnTo>
                  <a:lnTo>
                    <a:pt x="41109" y="371983"/>
                  </a:lnTo>
                  <a:lnTo>
                    <a:pt x="41782" y="374002"/>
                  </a:lnTo>
                  <a:lnTo>
                    <a:pt x="41977" y="374002"/>
                  </a:lnTo>
                  <a:lnTo>
                    <a:pt x="59385" y="414540"/>
                  </a:lnTo>
                  <a:lnTo>
                    <a:pt x="59181" y="414540"/>
                  </a:lnTo>
                  <a:lnTo>
                    <a:pt x="60236" y="416521"/>
                  </a:lnTo>
                  <a:lnTo>
                    <a:pt x="60475" y="416521"/>
                  </a:lnTo>
                  <a:lnTo>
                    <a:pt x="83278" y="451459"/>
                  </a:lnTo>
                  <a:lnTo>
                    <a:pt x="83007" y="451459"/>
                  </a:lnTo>
                  <a:lnTo>
                    <a:pt x="84505" y="453339"/>
                  </a:lnTo>
                  <a:lnTo>
                    <a:pt x="84810" y="453339"/>
                  </a:lnTo>
                  <a:lnTo>
                    <a:pt x="112070" y="481749"/>
                  </a:lnTo>
                  <a:lnTo>
                    <a:pt x="111696" y="481749"/>
                  </a:lnTo>
                  <a:lnTo>
                    <a:pt x="113715" y="483463"/>
                  </a:lnTo>
                  <a:lnTo>
                    <a:pt x="114197" y="483463"/>
                  </a:lnTo>
                  <a:lnTo>
                    <a:pt x="144937" y="504532"/>
                  </a:lnTo>
                  <a:lnTo>
                    <a:pt x="144348" y="504532"/>
                  </a:lnTo>
                  <a:lnTo>
                    <a:pt x="146938" y="505904"/>
                  </a:lnTo>
                  <a:lnTo>
                    <a:pt x="147847" y="505904"/>
                  </a:lnTo>
                  <a:lnTo>
                    <a:pt x="181289" y="519010"/>
                  </a:lnTo>
                  <a:lnTo>
                    <a:pt x="180212" y="519010"/>
                  </a:lnTo>
                  <a:lnTo>
                    <a:pt x="183299" y="519798"/>
                  </a:lnTo>
                  <a:lnTo>
                    <a:pt x="186401" y="519798"/>
                  </a:lnTo>
                  <a:lnTo>
                    <a:pt x="220402" y="524124"/>
                  </a:lnTo>
                  <a:lnTo>
                    <a:pt x="218770" y="524332"/>
                  </a:lnTo>
                  <a:lnTo>
                    <a:pt x="312817" y="524332"/>
                  </a:lnTo>
                  <a:lnTo>
                    <a:pt x="266966" y="543928"/>
                  </a:lnTo>
                  <a:lnTo>
                    <a:pt x="263867" y="544715"/>
                  </a:lnTo>
                  <a:lnTo>
                    <a:pt x="222034" y="550037"/>
                  </a:lnTo>
                  <a:close/>
                </a:path>
                <a:path w="441325" h="550545">
                  <a:moveTo>
                    <a:pt x="220402" y="25912"/>
                  </a:moveTo>
                  <a:lnTo>
                    <a:pt x="218770" y="25704"/>
                  </a:lnTo>
                  <a:lnTo>
                    <a:pt x="222034" y="25704"/>
                  </a:lnTo>
                  <a:lnTo>
                    <a:pt x="220402" y="25912"/>
                  </a:lnTo>
                  <a:close/>
                </a:path>
                <a:path w="441325" h="550545">
                  <a:moveTo>
                    <a:pt x="258991" y="30820"/>
                  </a:moveTo>
                  <a:lnTo>
                    <a:pt x="220402" y="25912"/>
                  </a:lnTo>
                  <a:lnTo>
                    <a:pt x="222034" y="25704"/>
                  </a:lnTo>
                  <a:lnTo>
                    <a:pt x="312817" y="25704"/>
                  </a:lnTo>
                  <a:lnTo>
                    <a:pt x="319429" y="30238"/>
                  </a:lnTo>
                  <a:lnTo>
                    <a:pt x="257505" y="30238"/>
                  </a:lnTo>
                  <a:lnTo>
                    <a:pt x="258991" y="30820"/>
                  </a:lnTo>
                  <a:close/>
                </a:path>
                <a:path w="441325" h="550545">
                  <a:moveTo>
                    <a:pt x="180212" y="31026"/>
                  </a:moveTo>
                  <a:lnTo>
                    <a:pt x="183299" y="30238"/>
                  </a:lnTo>
                  <a:lnTo>
                    <a:pt x="181813" y="30820"/>
                  </a:lnTo>
                  <a:lnTo>
                    <a:pt x="180212" y="31026"/>
                  </a:lnTo>
                  <a:close/>
                </a:path>
                <a:path w="441325" h="550545">
                  <a:moveTo>
                    <a:pt x="181825" y="30820"/>
                  </a:moveTo>
                  <a:lnTo>
                    <a:pt x="183299" y="30238"/>
                  </a:lnTo>
                  <a:lnTo>
                    <a:pt x="186401" y="30238"/>
                  </a:lnTo>
                  <a:lnTo>
                    <a:pt x="181825" y="30820"/>
                  </a:lnTo>
                  <a:close/>
                </a:path>
                <a:path w="441325" h="550545">
                  <a:moveTo>
                    <a:pt x="260603" y="31026"/>
                  </a:moveTo>
                  <a:lnTo>
                    <a:pt x="258991" y="30820"/>
                  </a:lnTo>
                  <a:lnTo>
                    <a:pt x="257505" y="30238"/>
                  </a:lnTo>
                  <a:lnTo>
                    <a:pt x="260603" y="31026"/>
                  </a:lnTo>
                  <a:close/>
                </a:path>
                <a:path w="441325" h="550545">
                  <a:moveTo>
                    <a:pt x="320577" y="31026"/>
                  </a:moveTo>
                  <a:lnTo>
                    <a:pt x="260603" y="31026"/>
                  </a:lnTo>
                  <a:lnTo>
                    <a:pt x="257505" y="30238"/>
                  </a:lnTo>
                  <a:lnTo>
                    <a:pt x="319429" y="30238"/>
                  </a:lnTo>
                  <a:lnTo>
                    <a:pt x="320577" y="31026"/>
                  </a:lnTo>
                  <a:close/>
                </a:path>
                <a:path w="441325" h="550545">
                  <a:moveTo>
                    <a:pt x="181289" y="31026"/>
                  </a:moveTo>
                  <a:lnTo>
                    <a:pt x="180212" y="31026"/>
                  </a:lnTo>
                  <a:lnTo>
                    <a:pt x="181825" y="30820"/>
                  </a:lnTo>
                  <a:lnTo>
                    <a:pt x="181289" y="31026"/>
                  </a:lnTo>
                  <a:close/>
                </a:path>
                <a:path w="441325" h="550545">
                  <a:moveTo>
                    <a:pt x="295063" y="44953"/>
                  </a:moveTo>
                  <a:lnTo>
                    <a:pt x="258991" y="30820"/>
                  </a:lnTo>
                  <a:lnTo>
                    <a:pt x="260603" y="31026"/>
                  </a:lnTo>
                  <a:lnTo>
                    <a:pt x="320577" y="31026"/>
                  </a:lnTo>
                  <a:lnTo>
                    <a:pt x="339689" y="44132"/>
                  </a:lnTo>
                  <a:lnTo>
                    <a:pt x="293865" y="44132"/>
                  </a:lnTo>
                  <a:lnTo>
                    <a:pt x="295063" y="44953"/>
                  </a:lnTo>
                  <a:close/>
                </a:path>
                <a:path w="441325" h="550545">
                  <a:moveTo>
                    <a:pt x="144348" y="45504"/>
                  </a:moveTo>
                  <a:lnTo>
                    <a:pt x="146938" y="44132"/>
                  </a:lnTo>
                  <a:lnTo>
                    <a:pt x="145741" y="44953"/>
                  </a:lnTo>
                  <a:lnTo>
                    <a:pt x="144348" y="45504"/>
                  </a:lnTo>
                  <a:close/>
                </a:path>
                <a:path w="441325" h="550545">
                  <a:moveTo>
                    <a:pt x="145752" y="44953"/>
                  </a:moveTo>
                  <a:lnTo>
                    <a:pt x="146938" y="44132"/>
                  </a:lnTo>
                  <a:lnTo>
                    <a:pt x="147847" y="44132"/>
                  </a:lnTo>
                  <a:lnTo>
                    <a:pt x="145752" y="44953"/>
                  </a:lnTo>
                  <a:close/>
                </a:path>
                <a:path w="441325" h="550545">
                  <a:moveTo>
                    <a:pt x="296468" y="45504"/>
                  </a:moveTo>
                  <a:lnTo>
                    <a:pt x="295063" y="44953"/>
                  </a:lnTo>
                  <a:lnTo>
                    <a:pt x="293865" y="44132"/>
                  </a:lnTo>
                  <a:lnTo>
                    <a:pt x="296468" y="45504"/>
                  </a:lnTo>
                  <a:close/>
                </a:path>
                <a:path w="441325" h="550545">
                  <a:moveTo>
                    <a:pt x="341689" y="45504"/>
                  </a:moveTo>
                  <a:lnTo>
                    <a:pt x="296468" y="45504"/>
                  </a:lnTo>
                  <a:lnTo>
                    <a:pt x="293865" y="44132"/>
                  </a:lnTo>
                  <a:lnTo>
                    <a:pt x="339689" y="44132"/>
                  </a:lnTo>
                  <a:lnTo>
                    <a:pt x="341689" y="45504"/>
                  </a:lnTo>
                  <a:close/>
                </a:path>
                <a:path w="441325" h="550545">
                  <a:moveTo>
                    <a:pt x="144937" y="45504"/>
                  </a:moveTo>
                  <a:lnTo>
                    <a:pt x="144348" y="45504"/>
                  </a:lnTo>
                  <a:lnTo>
                    <a:pt x="145752" y="44953"/>
                  </a:lnTo>
                  <a:lnTo>
                    <a:pt x="144937" y="45504"/>
                  </a:lnTo>
                  <a:close/>
                </a:path>
                <a:path w="441325" h="550545">
                  <a:moveTo>
                    <a:pt x="327991" y="67514"/>
                  </a:moveTo>
                  <a:lnTo>
                    <a:pt x="295063" y="44953"/>
                  </a:lnTo>
                  <a:lnTo>
                    <a:pt x="296468" y="45504"/>
                  </a:lnTo>
                  <a:lnTo>
                    <a:pt x="341689" y="45504"/>
                  </a:lnTo>
                  <a:lnTo>
                    <a:pt x="343763" y="46926"/>
                  </a:lnTo>
                  <a:lnTo>
                    <a:pt x="345782" y="48641"/>
                  </a:lnTo>
                  <a:lnTo>
                    <a:pt x="362989" y="66573"/>
                  </a:lnTo>
                  <a:lnTo>
                    <a:pt x="327088" y="66573"/>
                  </a:lnTo>
                  <a:lnTo>
                    <a:pt x="327991" y="67514"/>
                  </a:lnTo>
                  <a:close/>
                </a:path>
                <a:path w="441325" h="550545">
                  <a:moveTo>
                    <a:pt x="111696" y="68287"/>
                  </a:moveTo>
                  <a:lnTo>
                    <a:pt x="113715" y="66573"/>
                  </a:lnTo>
                  <a:lnTo>
                    <a:pt x="112813" y="67514"/>
                  </a:lnTo>
                  <a:lnTo>
                    <a:pt x="111696" y="68287"/>
                  </a:lnTo>
                  <a:close/>
                </a:path>
                <a:path w="441325" h="550545">
                  <a:moveTo>
                    <a:pt x="112825" y="67514"/>
                  </a:moveTo>
                  <a:lnTo>
                    <a:pt x="113715" y="66573"/>
                  </a:lnTo>
                  <a:lnTo>
                    <a:pt x="114197" y="66573"/>
                  </a:lnTo>
                  <a:lnTo>
                    <a:pt x="112825" y="67514"/>
                  </a:lnTo>
                  <a:close/>
                </a:path>
                <a:path w="441325" h="550545">
                  <a:moveTo>
                    <a:pt x="329120" y="68287"/>
                  </a:moveTo>
                  <a:lnTo>
                    <a:pt x="327991" y="67514"/>
                  </a:lnTo>
                  <a:lnTo>
                    <a:pt x="327088" y="66573"/>
                  </a:lnTo>
                  <a:lnTo>
                    <a:pt x="329120" y="68287"/>
                  </a:lnTo>
                  <a:close/>
                </a:path>
                <a:path w="441325" h="550545">
                  <a:moveTo>
                    <a:pt x="364634" y="68287"/>
                  </a:moveTo>
                  <a:lnTo>
                    <a:pt x="329120" y="68287"/>
                  </a:lnTo>
                  <a:lnTo>
                    <a:pt x="327088" y="66573"/>
                  </a:lnTo>
                  <a:lnTo>
                    <a:pt x="362989" y="66573"/>
                  </a:lnTo>
                  <a:lnTo>
                    <a:pt x="364634" y="68287"/>
                  </a:lnTo>
                  <a:close/>
                </a:path>
                <a:path w="441325" h="550545">
                  <a:moveTo>
                    <a:pt x="112070" y="68287"/>
                  </a:moveTo>
                  <a:lnTo>
                    <a:pt x="111696" y="68287"/>
                  </a:lnTo>
                  <a:lnTo>
                    <a:pt x="112825" y="67514"/>
                  </a:lnTo>
                  <a:lnTo>
                    <a:pt x="112070" y="68287"/>
                  </a:lnTo>
                  <a:close/>
                </a:path>
                <a:path w="441325" h="550545">
                  <a:moveTo>
                    <a:pt x="356947" y="97691"/>
                  </a:moveTo>
                  <a:lnTo>
                    <a:pt x="327991" y="67514"/>
                  </a:lnTo>
                  <a:lnTo>
                    <a:pt x="329120" y="68287"/>
                  </a:lnTo>
                  <a:lnTo>
                    <a:pt x="364634" y="68287"/>
                  </a:lnTo>
                  <a:lnTo>
                    <a:pt x="376491" y="80645"/>
                  </a:lnTo>
                  <a:lnTo>
                    <a:pt x="377990" y="82537"/>
                  </a:lnTo>
                  <a:lnTo>
                    <a:pt x="387240" y="96697"/>
                  </a:lnTo>
                  <a:lnTo>
                    <a:pt x="356298" y="96697"/>
                  </a:lnTo>
                  <a:lnTo>
                    <a:pt x="356947" y="97691"/>
                  </a:lnTo>
                  <a:close/>
                </a:path>
                <a:path w="441325" h="550545">
                  <a:moveTo>
                    <a:pt x="83007" y="98577"/>
                  </a:moveTo>
                  <a:lnTo>
                    <a:pt x="84505" y="96697"/>
                  </a:lnTo>
                  <a:lnTo>
                    <a:pt x="83857" y="97691"/>
                  </a:lnTo>
                  <a:lnTo>
                    <a:pt x="83007" y="98577"/>
                  </a:lnTo>
                  <a:close/>
                </a:path>
                <a:path w="441325" h="550545">
                  <a:moveTo>
                    <a:pt x="83857" y="97691"/>
                  </a:moveTo>
                  <a:lnTo>
                    <a:pt x="84505" y="96697"/>
                  </a:lnTo>
                  <a:lnTo>
                    <a:pt x="84810" y="96697"/>
                  </a:lnTo>
                  <a:lnTo>
                    <a:pt x="83857" y="97691"/>
                  </a:lnTo>
                  <a:close/>
                </a:path>
                <a:path w="441325" h="550545">
                  <a:moveTo>
                    <a:pt x="357797" y="98577"/>
                  </a:moveTo>
                  <a:lnTo>
                    <a:pt x="356947" y="97691"/>
                  </a:lnTo>
                  <a:lnTo>
                    <a:pt x="356298" y="96697"/>
                  </a:lnTo>
                  <a:lnTo>
                    <a:pt x="357797" y="98577"/>
                  </a:lnTo>
                  <a:close/>
                </a:path>
                <a:path w="441325" h="550545">
                  <a:moveTo>
                    <a:pt x="388468" y="98577"/>
                  </a:moveTo>
                  <a:lnTo>
                    <a:pt x="357797" y="98577"/>
                  </a:lnTo>
                  <a:lnTo>
                    <a:pt x="356298" y="96697"/>
                  </a:lnTo>
                  <a:lnTo>
                    <a:pt x="387240" y="96697"/>
                  </a:lnTo>
                  <a:lnTo>
                    <a:pt x="388468" y="98577"/>
                  </a:lnTo>
                  <a:close/>
                </a:path>
                <a:path w="441325" h="550545">
                  <a:moveTo>
                    <a:pt x="83278" y="98577"/>
                  </a:moveTo>
                  <a:lnTo>
                    <a:pt x="83007" y="98577"/>
                  </a:lnTo>
                  <a:lnTo>
                    <a:pt x="83857" y="97691"/>
                  </a:lnTo>
                  <a:lnTo>
                    <a:pt x="83278" y="98577"/>
                  </a:lnTo>
                  <a:close/>
                </a:path>
                <a:path w="441325" h="550545">
                  <a:moveTo>
                    <a:pt x="381040" y="134585"/>
                  </a:moveTo>
                  <a:lnTo>
                    <a:pt x="356947" y="97691"/>
                  </a:lnTo>
                  <a:lnTo>
                    <a:pt x="357797" y="98577"/>
                  </a:lnTo>
                  <a:lnTo>
                    <a:pt x="388468" y="98577"/>
                  </a:lnTo>
                  <a:lnTo>
                    <a:pt x="403326" y="121323"/>
                  </a:lnTo>
                  <a:lnTo>
                    <a:pt x="404380" y="123291"/>
                  </a:lnTo>
                  <a:lnTo>
                    <a:pt x="408770" y="133515"/>
                  </a:lnTo>
                  <a:lnTo>
                    <a:pt x="380580" y="133515"/>
                  </a:lnTo>
                  <a:lnTo>
                    <a:pt x="381040" y="134585"/>
                  </a:lnTo>
                  <a:close/>
                </a:path>
                <a:path w="441325" h="550545">
                  <a:moveTo>
                    <a:pt x="59776" y="134585"/>
                  </a:moveTo>
                  <a:lnTo>
                    <a:pt x="60236" y="133515"/>
                  </a:lnTo>
                  <a:lnTo>
                    <a:pt x="60475" y="133515"/>
                  </a:lnTo>
                  <a:lnTo>
                    <a:pt x="59776" y="134585"/>
                  </a:lnTo>
                  <a:close/>
                </a:path>
                <a:path w="441325" h="550545">
                  <a:moveTo>
                    <a:pt x="409621" y="135496"/>
                  </a:moveTo>
                  <a:lnTo>
                    <a:pt x="381634" y="135496"/>
                  </a:lnTo>
                  <a:lnTo>
                    <a:pt x="380580" y="133515"/>
                  </a:lnTo>
                  <a:lnTo>
                    <a:pt x="408770" y="133515"/>
                  </a:lnTo>
                  <a:lnTo>
                    <a:pt x="409621" y="135496"/>
                  </a:lnTo>
                  <a:close/>
                </a:path>
                <a:path w="441325" h="550545">
                  <a:moveTo>
                    <a:pt x="59385" y="135496"/>
                  </a:moveTo>
                  <a:lnTo>
                    <a:pt x="59181" y="135496"/>
                  </a:lnTo>
                  <a:lnTo>
                    <a:pt x="59776" y="134585"/>
                  </a:lnTo>
                  <a:lnTo>
                    <a:pt x="59385" y="135496"/>
                  </a:lnTo>
                  <a:close/>
                </a:path>
                <a:path w="441325" h="550545">
                  <a:moveTo>
                    <a:pt x="399280" y="177089"/>
                  </a:moveTo>
                  <a:lnTo>
                    <a:pt x="381040" y="134585"/>
                  </a:lnTo>
                  <a:lnTo>
                    <a:pt x="381634" y="135496"/>
                  </a:lnTo>
                  <a:lnTo>
                    <a:pt x="409621" y="135496"/>
                  </a:lnTo>
                  <a:lnTo>
                    <a:pt x="423506" y="167830"/>
                  </a:lnTo>
                  <a:lnTo>
                    <a:pt x="424179" y="169849"/>
                  </a:lnTo>
                  <a:lnTo>
                    <a:pt x="425699" y="176034"/>
                  </a:lnTo>
                  <a:lnTo>
                    <a:pt x="399021" y="176034"/>
                  </a:lnTo>
                  <a:lnTo>
                    <a:pt x="399280" y="177089"/>
                  </a:lnTo>
                  <a:close/>
                </a:path>
                <a:path w="441325" h="550545">
                  <a:moveTo>
                    <a:pt x="41524" y="177089"/>
                  </a:moveTo>
                  <a:lnTo>
                    <a:pt x="41782" y="176034"/>
                  </a:lnTo>
                  <a:lnTo>
                    <a:pt x="41977" y="176034"/>
                  </a:lnTo>
                  <a:lnTo>
                    <a:pt x="41524" y="177089"/>
                  </a:lnTo>
                  <a:close/>
                </a:path>
                <a:path w="441325" h="550545">
                  <a:moveTo>
                    <a:pt x="426195" y="178054"/>
                  </a:moveTo>
                  <a:lnTo>
                    <a:pt x="399694" y="178054"/>
                  </a:lnTo>
                  <a:lnTo>
                    <a:pt x="399021" y="176034"/>
                  </a:lnTo>
                  <a:lnTo>
                    <a:pt x="425699" y="176034"/>
                  </a:lnTo>
                  <a:lnTo>
                    <a:pt x="426195" y="178054"/>
                  </a:lnTo>
                  <a:close/>
                </a:path>
                <a:path w="441325" h="550545">
                  <a:moveTo>
                    <a:pt x="41287" y="178054"/>
                  </a:moveTo>
                  <a:lnTo>
                    <a:pt x="41109" y="178054"/>
                  </a:lnTo>
                  <a:lnTo>
                    <a:pt x="41524" y="177089"/>
                  </a:lnTo>
                  <a:lnTo>
                    <a:pt x="41287" y="178054"/>
                  </a:lnTo>
                  <a:close/>
                </a:path>
                <a:path w="441325" h="550545">
                  <a:moveTo>
                    <a:pt x="410865" y="224244"/>
                  </a:moveTo>
                  <a:lnTo>
                    <a:pt x="399280" y="177089"/>
                  </a:lnTo>
                  <a:lnTo>
                    <a:pt x="399694" y="178054"/>
                  </a:lnTo>
                  <a:lnTo>
                    <a:pt x="426195" y="178054"/>
                  </a:lnTo>
                  <a:lnTo>
                    <a:pt x="436270" y="219075"/>
                  </a:lnTo>
                  <a:lnTo>
                    <a:pt x="436600" y="221132"/>
                  </a:lnTo>
                  <a:lnTo>
                    <a:pt x="436764" y="223189"/>
                  </a:lnTo>
                  <a:lnTo>
                    <a:pt x="410781" y="223189"/>
                  </a:lnTo>
                  <a:lnTo>
                    <a:pt x="410865" y="224244"/>
                  </a:lnTo>
                  <a:close/>
                </a:path>
                <a:path w="441325" h="550545">
                  <a:moveTo>
                    <a:pt x="29951" y="224244"/>
                  </a:moveTo>
                  <a:lnTo>
                    <a:pt x="30035" y="223189"/>
                  </a:lnTo>
                  <a:lnTo>
                    <a:pt x="30210" y="223189"/>
                  </a:lnTo>
                  <a:lnTo>
                    <a:pt x="29951" y="224244"/>
                  </a:lnTo>
                  <a:close/>
                </a:path>
                <a:path w="441325" h="550545">
                  <a:moveTo>
                    <a:pt x="436928" y="225247"/>
                  </a:moveTo>
                  <a:lnTo>
                    <a:pt x="411111" y="225247"/>
                  </a:lnTo>
                  <a:lnTo>
                    <a:pt x="410781" y="223189"/>
                  </a:lnTo>
                  <a:lnTo>
                    <a:pt x="436764" y="223189"/>
                  </a:lnTo>
                  <a:lnTo>
                    <a:pt x="436848" y="224244"/>
                  </a:lnTo>
                  <a:lnTo>
                    <a:pt x="436928" y="225247"/>
                  </a:lnTo>
                  <a:close/>
                </a:path>
                <a:path w="441325" h="550545">
                  <a:moveTo>
                    <a:pt x="29871" y="225247"/>
                  </a:moveTo>
                  <a:lnTo>
                    <a:pt x="29705" y="225247"/>
                  </a:lnTo>
                  <a:lnTo>
                    <a:pt x="29951" y="224244"/>
                  </a:lnTo>
                  <a:lnTo>
                    <a:pt x="29871" y="225247"/>
                  </a:lnTo>
                  <a:close/>
                </a:path>
                <a:path w="441325" h="550545">
                  <a:moveTo>
                    <a:pt x="440816" y="276047"/>
                  </a:moveTo>
                  <a:lnTo>
                    <a:pt x="414985" y="276047"/>
                  </a:lnTo>
                  <a:lnTo>
                    <a:pt x="414985" y="273989"/>
                  </a:lnTo>
                  <a:lnTo>
                    <a:pt x="414821" y="273989"/>
                  </a:lnTo>
                  <a:lnTo>
                    <a:pt x="410945" y="225247"/>
                  </a:lnTo>
                  <a:lnTo>
                    <a:pt x="410865" y="224244"/>
                  </a:lnTo>
                  <a:lnTo>
                    <a:pt x="411111" y="225247"/>
                  </a:lnTo>
                  <a:lnTo>
                    <a:pt x="436928" y="225247"/>
                  </a:lnTo>
                  <a:lnTo>
                    <a:pt x="440816" y="273989"/>
                  </a:lnTo>
                  <a:lnTo>
                    <a:pt x="414985" y="273989"/>
                  </a:lnTo>
                  <a:lnTo>
                    <a:pt x="414903" y="275018"/>
                  </a:lnTo>
                  <a:lnTo>
                    <a:pt x="440816" y="275018"/>
                  </a:lnTo>
                  <a:lnTo>
                    <a:pt x="440816" y="276047"/>
                  </a:lnTo>
                  <a:close/>
                </a:path>
                <a:path w="441325" h="550545">
                  <a:moveTo>
                    <a:pt x="436764" y="326847"/>
                  </a:moveTo>
                  <a:lnTo>
                    <a:pt x="410781" y="326847"/>
                  </a:lnTo>
                  <a:lnTo>
                    <a:pt x="411111" y="324789"/>
                  </a:lnTo>
                  <a:lnTo>
                    <a:pt x="410945" y="324789"/>
                  </a:lnTo>
                  <a:lnTo>
                    <a:pt x="414821" y="276047"/>
                  </a:lnTo>
                  <a:lnTo>
                    <a:pt x="414903" y="275018"/>
                  </a:lnTo>
                  <a:lnTo>
                    <a:pt x="414985" y="276047"/>
                  </a:lnTo>
                  <a:lnTo>
                    <a:pt x="440816" y="276047"/>
                  </a:lnTo>
                  <a:lnTo>
                    <a:pt x="436928" y="324789"/>
                  </a:lnTo>
                  <a:lnTo>
                    <a:pt x="411111" y="324789"/>
                  </a:lnTo>
                  <a:lnTo>
                    <a:pt x="410865" y="325792"/>
                  </a:lnTo>
                  <a:lnTo>
                    <a:pt x="436848" y="325792"/>
                  </a:lnTo>
                  <a:lnTo>
                    <a:pt x="436764" y="326847"/>
                  </a:lnTo>
                  <a:close/>
                </a:path>
                <a:path w="441325" h="550545">
                  <a:moveTo>
                    <a:pt x="29951" y="325792"/>
                  </a:moveTo>
                  <a:lnTo>
                    <a:pt x="29705" y="324789"/>
                  </a:lnTo>
                  <a:lnTo>
                    <a:pt x="29871" y="324789"/>
                  </a:lnTo>
                  <a:lnTo>
                    <a:pt x="29951" y="325792"/>
                  </a:lnTo>
                  <a:close/>
                </a:path>
                <a:path w="441325" h="550545">
                  <a:moveTo>
                    <a:pt x="30210" y="326847"/>
                  </a:moveTo>
                  <a:lnTo>
                    <a:pt x="30035" y="326847"/>
                  </a:lnTo>
                  <a:lnTo>
                    <a:pt x="29951" y="325792"/>
                  </a:lnTo>
                  <a:lnTo>
                    <a:pt x="30210" y="326847"/>
                  </a:lnTo>
                  <a:close/>
                </a:path>
                <a:path w="441325" h="550545">
                  <a:moveTo>
                    <a:pt x="399280" y="372947"/>
                  </a:moveTo>
                  <a:lnTo>
                    <a:pt x="410865" y="325792"/>
                  </a:lnTo>
                  <a:lnTo>
                    <a:pt x="410781" y="326847"/>
                  </a:lnTo>
                  <a:lnTo>
                    <a:pt x="436764" y="326847"/>
                  </a:lnTo>
                  <a:lnTo>
                    <a:pt x="436600" y="328904"/>
                  </a:lnTo>
                  <a:lnTo>
                    <a:pt x="436270" y="330962"/>
                  </a:lnTo>
                  <a:lnTo>
                    <a:pt x="426195" y="371983"/>
                  </a:lnTo>
                  <a:lnTo>
                    <a:pt x="399694" y="371983"/>
                  </a:lnTo>
                  <a:lnTo>
                    <a:pt x="399280" y="372947"/>
                  </a:lnTo>
                  <a:close/>
                </a:path>
                <a:path w="441325" h="550545">
                  <a:moveTo>
                    <a:pt x="41524" y="372947"/>
                  </a:moveTo>
                  <a:lnTo>
                    <a:pt x="41109" y="371983"/>
                  </a:lnTo>
                  <a:lnTo>
                    <a:pt x="41287" y="371983"/>
                  </a:lnTo>
                  <a:lnTo>
                    <a:pt x="41524" y="372947"/>
                  </a:lnTo>
                  <a:close/>
                </a:path>
                <a:path w="441325" h="550545">
                  <a:moveTo>
                    <a:pt x="425699" y="374002"/>
                  </a:moveTo>
                  <a:lnTo>
                    <a:pt x="399021" y="374002"/>
                  </a:lnTo>
                  <a:lnTo>
                    <a:pt x="399694" y="371983"/>
                  </a:lnTo>
                  <a:lnTo>
                    <a:pt x="426195" y="371983"/>
                  </a:lnTo>
                  <a:lnTo>
                    <a:pt x="425699" y="374002"/>
                  </a:lnTo>
                  <a:close/>
                </a:path>
                <a:path w="441325" h="550545">
                  <a:moveTo>
                    <a:pt x="41977" y="374002"/>
                  </a:moveTo>
                  <a:lnTo>
                    <a:pt x="41782" y="374002"/>
                  </a:lnTo>
                  <a:lnTo>
                    <a:pt x="41524" y="372947"/>
                  </a:lnTo>
                  <a:lnTo>
                    <a:pt x="41977" y="374002"/>
                  </a:lnTo>
                  <a:close/>
                </a:path>
                <a:path w="441325" h="550545">
                  <a:moveTo>
                    <a:pt x="381040" y="415451"/>
                  </a:moveTo>
                  <a:lnTo>
                    <a:pt x="399280" y="372947"/>
                  </a:lnTo>
                  <a:lnTo>
                    <a:pt x="399021" y="374002"/>
                  </a:lnTo>
                  <a:lnTo>
                    <a:pt x="425699" y="374002"/>
                  </a:lnTo>
                  <a:lnTo>
                    <a:pt x="424179" y="380187"/>
                  </a:lnTo>
                  <a:lnTo>
                    <a:pt x="423506" y="382206"/>
                  </a:lnTo>
                  <a:lnTo>
                    <a:pt x="409621" y="414540"/>
                  </a:lnTo>
                  <a:lnTo>
                    <a:pt x="381634" y="414540"/>
                  </a:lnTo>
                  <a:lnTo>
                    <a:pt x="381040" y="415451"/>
                  </a:lnTo>
                  <a:close/>
                </a:path>
                <a:path w="441325" h="550545">
                  <a:moveTo>
                    <a:pt x="59776" y="415451"/>
                  </a:moveTo>
                  <a:lnTo>
                    <a:pt x="59181" y="414540"/>
                  </a:lnTo>
                  <a:lnTo>
                    <a:pt x="59385" y="414540"/>
                  </a:lnTo>
                  <a:lnTo>
                    <a:pt x="59776" y="415451"/>
                  </a:lnTo>
                  <a:close/>
                </a:path>
                <a:path w="441325" h="550545">
                  <a:moveTo>
                    <a:pt x="408770" y="416521"/>
                  </a:moveTo>
                  <a:lnTo>
                    <a:pt x="380580" y="416521"/>
                  </a:lnTo>
                  <a:lnTo>
                    <a:pt x="381634" y="414540"/>
                  </a:lnTo>
                  <a:lnTo>
                    <a:pt x="409621" y="414540"/>
                  </a:lnTo>
                  <a:lnTo>
                    <a:pt x="408770" y="416521"/>
                  </a:lnTo>
                  <a:close/>
                </a:path>
                <a:path w="441325" h="550545">
                  <a:moveTo>
                    <a:pt x="60475" y="416521"/>
                  </a:moveTo>
                  <a:lnTo>
                    <a:pt x="60236" y="416521"/>
                  </a:lnTo>
                  <a:lnTo>
                    <a:pt x="59776" y="415451"/>
                  </a:lnTo>
                  <a:lnTo>
                    <a:pt x="60475" y="416521"/>
                  </a:lnTo>
                  <a:close/>
                </a:path>
                <a:path w="441325" h="550545">
                  <a:moveTo>
                    <a:pt x="356948" y="452344"/>
                  </a:moveTo>
                  <a:lnTo>
                    <a:pt x="381040" y="415451"/>
                  </a:lnTo>
                  <a:lnTo>
                    <a:pt x="380580" y="416521"/>
                  </a:lnTo>
                  <a:lnTo>
                    <a:pt x="408770" y="416521"/>
                  </a:lnTo>
                  <a:lnTo>
                    <a:pt x="404380" y="426745"/>
                  </a:lnTo>
                  <a:lnTo>
                    <a:pt x="403326" y="428713"/>
                  </a:lnTo>
                  <a:lnTo>
                    <a:pt x="388473" y="451459"/>
                  </a:lnTo>
                  <a:lnTo>
                    <a:pt x="357797" y="451459"/>
                  </a:lnTo>
                  <a:lnTo>
                    <a:pt x="356948" y="452344"/>
                  </a:lnTo>
                  <a:close/>
                </a:path>
                <a:path w="441325" h="550545">
                  <a:moveTo>
                    <a:pt x="84505" y="453339"/>
                  </a:moveTo>
                  <a:lnTo>
                    <a:pt x="83007" y="451459"/>
                  </a:lnTo>
                  <a:lnTo>
                    <a:pt x="83856" y="452344"/>
                  </a:lnTo>
                  <a:lnTo>
                    <a:pt x="84505" y="453339"/>
                  </a:lnTo>
                  <a:close/>
                </a:path>
                <a:path w="441325" h="550545">
                  <a:moveTo>
                    <a:pt x="83856" y="452344"/>
                  </a:moveTo>
                  <a:lnTo>
                    <a:pt x="83007" y="451459"/>
                  </a:lnTo>
                  <a:lnTo>
                    <a:pt x="83278" y="451459"/>
                  </a:lnTo>
                  <a:lnTo>
                    <a:pt x="83856" y="452344"/>
                  </a:lnTo>
                  <a:close/>
                </a:path>
                <a:path w="441325" h="550545">
                  <a:moveTo>
                    <a:pt x="356298" y="453339"/>
                  </a:moveTo>
                  <a:lnTo>
                    <a:pt x="356948" y="452344"/>
                  </a:lnTo>
                  <a:lnTo>
                    <a:pt x="357797" y="451459"/>
                  </a:lnTo>
                  <a:lnTo>
                    <a:pt x="356298" y="453339"/>
                  </a:lnTo>
                  <a:close/>
                </a:path>
                <a:path w="441325" h="550545">
                  <a:moveTo>
                    <a:pt x="387245" y="453339"/>
                  </a:moveTo>
                  <a:lnTo>
                    <a:pt x="356298" y="453339"/>
                  </a:lnTo>
                  <a:lnTo>
                    <a:pt x="357797" y="451459"/>
                  </a:lnTo>
                  <a:lnTo>
                    <a:pt x="388473" y="451459"/>
                  </a:lnTo>
                  <a:lnTo>
                    <a:pt x="387245" y="453339"/>
                  </a:lnTo>
                  <a:close/>
                </a:path>
                <a:path w="441325" h="550545">
                  <a:moveTo>
                    <a:pt x="84810" y="453339"/>
                  </a:moveTo>
                  <a:lnTo>
                    <a:pt x="84505" y="453339"/>
                  </a:lnTo>
                  <a:lnTo>
                    <a:pt x="83856" y="452344"/>
                  </a:lnTo>
                  <a:lnTo>
                    <a:pt x="84810" y="453339"/>
                  </a:lnTo>
                  <a:close/>
                </a:path>
                <a:path w="441325" h="550545">
                  <a:moveTo>
                    <a:pt x="362989" y="483463"/>
                  </a:moveTo>
                  <a:lnTo>
                    <a:pt x="327088" y="483463"/>
                  </a:lnTo>
                  <a:lnTo>
                    <a:pt x="329120" y="481749"/>
                  </a:lnTo>
                  <a:lnTo>
                    <a:pt x="328733" y="481749"/>
                  </a:lnTo>
                  <a:lnTo>
                    <a:pt x="356948" y="452344"/>
                  </a:lnTo>
                  <a:lnTo>
                    <a:pt x="356298" y="453339"/>
                  </a:lnTo>
                  <a:lnTo>
                    <a:pt x="387245" y="453339"/>
                  </a:lnTo>
                  <a:lnTo>
                    <a:pt x="377990" y="467512"/>
                  </a:lnTo>
                  <a:lnTo>
                    <a:pt x="376491" y="469392"/>
                  </a:lnTo>
                  <a:lnTo>
                    <a:pt x="364634" y="481749"/>
                  </a:lnTo>
                  <a:lnTo>
                    <a:pt x="329120" y="481749"/>
                  </a:lnTo>
                  <a:lnTo>
                    <a:pt x="328027" y="482498"/>
                  </a:lnTo>
                  <a:lnTo>
                    <a:pt x="363915" y="482498"/>
                  </a:lnTo>
                  <a:lnTo>
                    <a:pt x="362989" y="483463"/>
                  </a:lnTo>
                  <a:close/>
                </a:path>
                <a:path w="441325" h="550545">
                  <a:moveTo>
                    <a:pt x="113715" y="483463"/>
                  </a:moveTo>
                  <a:lnTo>
                    <a:pt x="111696" y="481749"/>
                  </a:lnTo>
                  <a:lnTo>
                    <a:pt x="112789" y="482498"/>
                  </a:lnTo>
                  <a:lnTo>
                    <a:pt x="113715" y="483463"/>
                  </a:lnTo>
                  <a:close/>
                </a:path>
                <a:path w="441325" h="550545">
                  <a:moveTo>
                    <a:pt x="112789" y="482498"/>
                  </a:moveTo>
                  <a:lnTo>
                    <a:pt x="111696" y="481749"/>
                  </a:lnTo>
                  <a:lnTo>
                    <a:pt x="112070" y="481749"/>
                  </a:lnTo>
                  <a:lnTo>
                    <a:pt x="112789" y="482498"/>
                  </a:lnTo>
                  <a:close/>
                </a:path>
                <a:path w="441325" h="550545">
                  <a:moveTo>
                    <a:pt x="327088" y="483463"/>
                  </a:moveTo>
                  <a:lnTo>
                    <a:pt x="328027" y="482498"/>
                  </a:lnTo>
                  <a:lnTo>
                    <a:pt x="329120" y="481749"/>
                  </a:lnTo>
                  <a:lnTo>
                    <a:pt x="327088" y="483463"/>
                  </a:lnTo>
                  <a:close/>
                </a:path>
                <a:path w="441325" h="550545">
                  <a:moveTo>
                    <a:pt x="114197" y="483463"/>
                  </a:moveTo>
                  <a:lnTo>
                    <a:pt x="113715" y="483463"/>
                  </a:lnTo>
                  <a:lnTo>
                    <a:pt x="112789" y="482498"/>
                  </a:lnTo>
                  <a:lnTo>
                    <a:pt x="114197" y="483463"/>
                  </a:lnTo>
                  <a:close/>
                </a:path>
                <a:path w="441325" h="550545">
                  <a:moveTo>
                    <a:pt x="339689" y="505904"/>
                  </a:moveTo>
                  <a:lnTo>
                    <a:pt x="293865" y="505904"/>
                  </a:lnTo>
                  <a:lnTo>
                    <a:pt x="296468" y="504532"/>
                  </a:lnTo>
                  <a:lnTo>
                    <a:pt x="295867" y="504532"/>
                  </a:lnTo>
                  <a:lnTo>
                    <a:pt x="328027" y="482498"/>
                  </a:lnTo>
                  <a:lnTo>
                    <a:pt x="327088" y="483463"/>
                  </a:lnTo>
                  <a:lnTo>
                    <a:pt x="362989" y="483463"/>
                  </a:lnTo>
                  <a:lnTo>
                    <a:pt x="345782" y="501396"/>
                  </a:lnTo>
                  <a:lnTo>
                    <a:pt x="343763" y="503110"/>
                  </a:lnTo>
                  <a:lnTo>
                    <a:pt x="341689" y="504532"/>
                  </a:lnTo>
                  <a:lnTo>
                    <a:pt x="296468" y="504532"/>
                  </a:lnTo>
                  <a:lnTo>
                    <a:pt x="295091" y="505072"/>
                  </a:lnTo>
                  <a:lnTo>
                    <a:pt x="340902" y="505072"/>
                  </a:lnTo>
                  <a:lnTo>
                    <a:pt x="339689" y="505904"/>
                  </a:lnTo>
                  <a:close/>
                </a:path>
                <a:path w="441325" h="550545">
                  <a:moveTo>
                    <a:pt x="146938" y="505904"/>
                  </a:moveTo>
                  <a:lnTo>
                    <a:pt x="144348" y="504532"/>
                  </a:lnTo>
                  <a:lnTo>
                    <a:pt x="145725" y="505072"/>
                  </a:lnTo>
                  <a:lnTo>
                    <a:pt x="146938" y="505904"/>
                  </a:lnTo>
                  <a:close/>
                </a:path>
                <a:path w="441325" h="550545">
                  <a:moveTo>
                    <a:pt x="145725" y="505072"/>
                  </a:moveTo>
                  <a:lnTo>
                    <a:pt x="144348" y="504532"/>
                  </a:lnTo>
                  <a:lnTo>
                    <a:pt x="144937" y="504532"/>
                  </a:lnTo>
                  <a:lnTo>
                    <a:pt x="145725" y="505072"/>
                  </a:lnTo>
                  <a:close/>
                </a:path>
                <a:path w="441325" h="550545">
                  <a:moveTo>
                    <a:pt x="293865" y="505904"/>
                  </a:moveTo>
                  <a:lnTo>
                    <a:pt x="295091" y="505072"/>
                  </a:lnTo>
                  <a:lnTo>
                    <a:pt x="296468" y="504532"/>
                  </a:lnTo>
                  <a:lnTo>
                    <a:pt x="293865" y="505904"/>
                  </a:lnTo>
                  <a:close/>
                </a:path>
                <a:path w="441325" h="550545">
                  <a:moveTo>
                    <a:pt x="147847" y="505904"/>
                  </a:moveTo>
                  <a:lnTo>
                    <a:pt x="146938" y="505904"/>
                  </a:lnTo>
                  <a:lnTo>
                    <a:pt x="145725" y="505072"/>
                  </a:lnTo>
                  <a:lnTo>
                    <a:pt x="147847" y="505904"/>
                  </a:lnTo>
                  <a:close/>
                </a:path>
                <a:path w="441325" h="550545">
                  <a:moveTo>
                    <a:pt x="259008" y="519213"/>
                  </a:moveTo>
                  <a:lnTo>
                    <a:pt x="295091" y="505072"/>
                  </a:lnTo>
                  <a:lnTo>
                    <a:pt x="293865" y="505904"/>
                  </a:lnTo>
                  <a:lnTo>
                    <a:pt x="339689" y="505904"/>
                  </a:lnTo>
                  <a:lnTo>
                    <a:pt x="320577" y="519010"/>
                  </a:lnTo>
                  <a:lnTo>
                    <a:pt x="260603" y="519010"/>
                  </a:lnTo>
                  <a:lnTo>
                    <a:pt x="259008" y="519213"/>
                  </a:lnTo>
                  <a:close/>
                </a:path>
                <a:path w="441325" h="550545">
                  <a:moveTo>
                    <a:pt x="183299" y="519798"/>
                  </a:moveTo>
                  <a:lnTo>
                    <a:pt x="180212" y="519010"/>
                  </a:lnTo>
                  <a:lnTo>
                    <a:pt x="181807" y="519213"/>
                  </a:lnTo>
                  <a:lnTo>
                    <a:pt x="183299" y="519798"/>
                  </a:lnTo>
                  <a:close/>
                </a:path>
                <a:path w="441325" h="550545">
                  <a:moveTo>
                    <a:pt x="181807" y="519213"/>
                  </a:moveTo>
                  <a:lnTo>
                    <a:pt x="180212" y="519010"/>
                  </a:lnTo>
                  <a:lnTo>
                    <a:pt x="181289" y="519010"/>
                  </a:lnTo>
                  <a:lnTo>
                    <a:pt x="181807" y="519213"/>
                  </a:lnTo>
                  <a:close/>
                </a:path>
                <a:path w="441325" h="550545">
                  <a:moveTo>
                    <a:pt x="257505" y="519798"/>
                  </a:moveTo>
                  <a:lnTo>
                    <a:pt x="259008" y="519213"/>
                  </a:lnTo>
                  <a:lnTo>
                    <a:pt x="260603" y="519010"/>
                  </a:lnTo>
                  <a:lnTo>
                    <a:pt x="257505" y="519798"/>
                  </a:lnTo>
                  <a:close/>
                </a:path>
                <a:path w="441325" h="550545">
                  <a:moveTo>
                    <a:pt x="319429" y="519798"/>
                  </a:moveTo>
                  <a:lnTo>
                    <a:pt x="257505" y="519798"/>
                  </a:lnTo>
                  <a:lnTo>
                    <a:pt x="260603" y="519010"/>
                  </a:lnTo>
                  <a:lnTo>
                    <a:pt x="320577" y="519010"/>
                  </a:lnTo>
                  <a:lnTo>
                    <a:pt x="319429" y="519798"/>
                  </a:lnTo>
                  <a:close/>
                </a:path>
                <a:path w="441325" h="550545">
                  <a:moveTo>
                    <a:pt x="186401" y="519798"/>
                  </a:moveTo>
                  <a:lnTo>
                    <a:pt x="183299" y="519798"/>
                  </a:lnTo>
                  <a:lnTo>
                    <a:pt x="181807" y="519213"/>
                  </a:lnTo>
                  <a:lnTo>
                    <a:pt x="186401" y="519798"/>
                  </a:lnTo>
                  <a:close/>
                </a:path>
                <a:path w="441325" h="550545">
                  <a:moveTo>
                    <a:pt x="312817" y="524332"/>
                  </a:moveTo>
                  <a:lnTo>
                    <a:pt x="222034" y="524332"/>
                  </a:lnTo>
                  <a:lnTo>
                    <a:pt x="220402" y="524124"/>
                  </a:lnTo>
                  <a:lnTo>
                    <a:pt x="259008" y="519213"/>
                  </a:lnTo>
                  <a:lnTo>
                    <a:pt x="257505" y="519798"/>
                  </a:lnTo>
                  <a:lnTo>
                    <a:pt x="319429" y="519798"/>
                  </a:lnTo>
                  <a:lnTo>
                    <a:pt x="312817" y="524332"/>
                  </a:lnTo>
                  <a:close/>
                </a:path>
                <a:path w="441325" h="550545">
                  <a:moveTo>
                    <a:pt x="222034" y="524332"/>
                  </a:moveTo>
                  <a:lnTo>
                    <a:pt x="218770" y="524332"/>
                  </a:lnTo>
                  <a:lnTo>
                    <a:pt x="220402" y="524124"/>
                  </a:lnTo>
                  <a:lnTo>
                    <a:pt x="222034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981" y="2526791"/>
              <a:ext cx="782942" cy="713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266" y="2886214"/>
              <a:ext cx="118071" cy="1220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66115" y="2549740"/>
              <a:ext cx="486409" cy="405765"/>
            </a:xfrm>
            <a:custGeom>
              <a:avLst/>
              <a:gdLst/>
              <a:ahLst/>
              <a:cxnLst/>
              <a:rect l="l" t="t" r="r" b="b"/>
              <a:pathLst>
                <a:path w="486409" h="405764">
                  <a:moveTo>
                    <a:pt x="466051" y="405638"/>
                  </a:moveTo>
                  <a:lnTo>
                    <a:pt x="0" y="34505"/>
                  </a:lnTo>
                  <a:lnTo>
                    <a:pt x="19900" y="0"/>
                  </a:lnTo>
                  <a:lnTo>
                    <a:pt x="485965" y="371132"/>
                  </a:lnTo>
                  <a:lnTo>
                    <a:pt x="466051" y="4056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76059" y="4013085"/>
              <a:ext cx="415290" cy="524510"/>
            </a:xfrm>
            <a:custGeom>
              <a:avLst/>
              <a:gdLst/>
              <a:ahLst/>
              <a:cxnLst/>
              <a:rect l="l" t="t" r="r" b="b"/>
              <a:pathLst>
                <a:path w="415290" h="524510">
                  <a:moveTo>
                    <a:pt x="207505" y="524332"/>
                  </a:moveTo>
                  <a:lnTo>
                    <a:pt x="165671" y="518998"/>
                  </a:lnTo>
                  <a:lnTo>
                    <a:pt x="126720" y="503720"/>
                  </a:lnTo>
                  <a:lnTo>
                    <a:pt x="91465" y="479539"/>
                  </a:lnTo>
                  <a:lnTo>
                    <a:pt x="60756" y="447509"/>
                  </a:lnTo>
                  <a:lnTo>
                    <a:pt x="35433" y="408711"/>
                  </a:lnTo>
                  <a:lnTo>
                    <a:pt x="16306" y="364172"/>
                  </a:lnTo>
                  <a:lnTo>
                    <a:pt x="4216" y="314972"/>
                  </a:lnTo>
                  <a:lnTo>
                    <a:pt x="0" y="262166"/>
                  </a:lnTo>
                  <a:lnTo>
                    <a:pt x="4216" y="209308"/>
                  </a:lnTo>
                  <a:lnTo>
                    <a:pt x="16306" y="160083"/>
                  </a:lnTo>
                  <a:lnTo>
                    <a:pt x="35433" y="115544"/>
                  </a:lnTo>
                  <a:lnTo>
                    <a:pt x="60756" y="76758"/>
                  </a:lnTo>
                  <a:lnTo>
                    <a:pt x="91465" y="44754"/>
                  </a:lnTo>
                  <a:lnTo>
                    <a:pt x="126720" y="20586"/>
                  </a:lnTo>
                  <a:lnTo>
                    <a:pt x="165671" y="5321"/>
                  </a:lnTo>
                  <a:lnTo>
                    <a:pt x="207505" y="0"/>
                  </a:lnTo>
                  <a:lnTo>
                    <a:pt x="249339" y="5321"/>
                  </a:lnTo>
                  <a:lnTo>
                    <a:pt x="288290" y="20586"/>
                  </a:lnTo>
                  <a:lnTo>
                    <a:pt x="323532" y="44754"/>
                  </a:lnTo>
                  <a:lnTo>
                    <a:pt x="354241" y="76758"/>
                  </a:lnTo>
                  <a:lnTo>
                    <a:pt x="379577" y="115544"/>
                  </a:lnTo>
                  <a:lnTo>
                    <a:pt x="398703" y="160083"/>
                  </a:lnTo>
                  <a:lnTo>
                    <a:pt x="410794" y="209308"/>
                  </a:lnTo>
                  <a:lnTo>
                    <a:pt x="414997" y="262166"/>
                  </a:lnTo>
                  <a:lnTo>
                    <a:pt x="410794" y="314972"/>
                  </a:lnTo>
                  <a:lnTo>
                    <a:pt x="398703" y="364172"/>
                  </a:lnTo>
                  <a:lnTo>
                    <a:pt x="379577" y="408711"/>
                  </a:lnTo>
                  <a:lnTo>
                    <a:pt x="354241" y="447509"/>
                  </a:lnTo>
                  <a:lnTo>
                    <a:pt x="323532" y="479539"/>
                  </a:lnTo>
                  <a:lnTo>
                    <a:pt x="288290" y="503720"/>
                  </a:lnTo>
                  <a:lnTo>
                    <a:pt x="249339" y="518998"/>
                  </a:lnTo>
                  <a:lnTo>
                    <a:pt x="207505" y="524332"/>
                  </a:lnTo>
                  <a:close/>
                </a:path>
              </a:pathLst>
            </a:custGeom>
            <a:solidFill>
              <a:srgbClr val="00A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63156" y="4000233"/>
              <a:ext cx="441325" cy="550545"/>
            </a:xfrm>
            <a:custGeom>
              <a:avLst/>
              <a:gdLst/>
              <a:ahLst/>
              <a:cxnLst/>
              <a:rect l="l" t="t" r="r" b="b"/>
              <a:pathLst>
                <a:path w="441325" h="550545">
                  <a:moveTo>
                    <a:pt x="222046" y="550024"/>
                  </a:moveTo>
                  <a:lnTo>
                    <a:pt x="218770" y="550024"/>
                  </a:lnTo>
                  <a:lnTo>
                    <a:pt x="176936" y="544703"/>
                  </a:lnTo>
                  <a:lnTo>
                    <a:pt x="134886" y="528624"/>
                  </a:lnTo>
                  <a:lnTo>
                    <a:pt x="97040" y="503072"/>
                  </a:lnTo>
                  <a:lnTo>
                    <a:pt x="64312" y="469328"/>
                  </a:lnTo>
                  <a:lnTo>
                    <a:pt x="37490" y="428637"/>
                  </a:lnTo>
                  <a:lnTo>
                    <a:pt x="17310" y="382143"/>
                  </a:lnTo>
                  <a:lnTo>
                    <a:pt x="4546" y="330923"/>
                  </a:lnTo>
                  <a:lnTo>
                    <a:pt x="0" y="276047"/>
                  </a:lnTo>
                  <a:lnTo>
                    <a:pt x="1" y="273977"/>
                  </a:lnTo>
                  <a:lnTo>
                    <a:pt x="4203" y="221132"/>
                  </a:lnTo>
                  <a:lnTo>
                    <a:pt x="16624" y="169849"/>
                  </a:lnTo>
                  <a:lnTo>
                    <a:pt x="36423" y="123291"/>
                  </a:lnTo>
                  <a:lnTo>
                    <a:pt x="62814" y="82524"/>
                  </a:lnTo>
                  <a:lnTo>
                    <a:pt x="95021" y="48628"/>
                  </a:lnTo>
                  <a:lnTo>
                    <a:pt x="132295" y="22758"/>
                  </a:lnTo>
                  <a:lnTo>
                    <a:pt x="173850" y="6108"/>
                  </a:lnTo>
                  <a:lnTo>
                    <a:pt x="218770" y="0"/>
                  </a:lnTo>
                  <a:lnTo>
                    <a:pt x="222046" y="0"/>
                  </a:lnTo>
                  <a:lnTo>
                    <a:pt x="263867" y="5321"/>
                  </a:lnTo>
                  <a:lnTo>
                    <a:pt x="305917" y="21374"/>
                  </a:lnTo>
                  <a:lnTo>
                    <a:pt x="312801" y="25692"/>
                  </a:lnTo>
                  <a:lnTo>
                    <a:pt x="218770" y="25692"/>
                  </a:lnTo>
                  <a:lnTo>
                    <a:pt x="220408" y="25900"/>
                  </a:lnTo>
                  <a:lnTo>
                    <a:pt x="186488" y="30225"/>
                  </a:lnTo>
                  <a:lnTo>
                    <a:pt x="183299" y="30225"/>
                  </a:lnTo>
                  <a:lnTo>
                    <a:pt x="180212" y="31026"/>
                  </a:lnTo>
                  <a:lnTo>
                    <a:pt x="181259" y="31026"/>
                  </a:lnTo>
                  <a:lnTo>
                    <a:pt x="147877" y="44119"/>
                  </a:lnTo>
                  <a:lnTo>
                    <a:pt x="146938" y="44119"/>
                  </a:lnTo>
                  <a:lnTo>
                    <a:pt x="144348" y="45504"/>
                  </a:lnTo>
                  <a:lnTo>
                    <a:pt x="144920" y="45504"/>
                  </a:lnTo>
                  <a:lnTo>
                    <a:pt x="114196" y="66573"/>
                  </a:lnTo>
                  <a:lnTo>
                    <a:pt x="113715" y="66573"/>
                  </a:lnTo>
                  <a:lnTo>
                    <a:pt x="111696" y="68287"/>
                  </a:lnTo>
                  <a:lnTo>
                    <a:pt x="112070" y="68287"/>
                  </a:lnTo>
                  <a:lnTo>
                    <a:pt x="84822" y="96685"/>
                  </a:lnTo>
                  <a:lnTo>
                    <a:pt x="84505" y="96685"/>
                  </a:lnTo>
                  <a:lnTo>
                    <a:pt x="83007" y="98577"/>
                  </a:lnTo>
                  <a:lnTo>
                    <a:pt x="83270" y="98577"/>
                  </a:lnTo>
                  <a:lnTo>
                    <a:pt x="60466" y="133515"/>
                  </a:lnTo>
                  <a:lnTo>
                    <a:pt x="60236" y="133515"/>
                  </a:lnTo>
                  <a:lnTo>
                    <a:pt x="59181" y="135483"/>
                  </a:lnTo>
                  <a:lnTo>
                    <a:pt x="59390" y="135483"/>
                  </a:lnTo>
                  <a:lnTo>
                    <a:pt x="41982" y="176022"/>
                  </a:lnTo>
                  <a:lnTo>
                    <a:pt x="41782" y="176022"/>
                  </a:lnTo>
                  <a:lnTo>
                    <a:pt x="41109" y="178054"/>
                  </a:lnTo>
                  <a:lnTo>
                    <a:pt x="41284" y="178054"/>
                  </a:lnTo>
                  <a:lnTo>
                    <a:pt x="30210" y="223189"/>
                  </a:lnTo>
                  <a:lnTo>
                    <a:pt x="30035" y="223189"/>
                  </a:lnTo>
                  <a:lnTo>
                    <a:pt x="29705" y="225247"/>
                  </a:lnTo>
                  <a:lnTo>
                    <a:pt x="29871" y="225247"/>
                  </a:lnTo>
                  <a:lnTo>
                    <a:pt x="25984" y="273977"/>
                  </a:lnTo>
                  <a:lnTo>
                    <a:pt x="25819" y="273977"/>
                  </a:lnTo>
                  <a:lnTo>
                    <a:pt x="25819" y="276047"/>
                  </a:lnTo>
                  <a:lnTo>
                    <a:pt x="25984" y="276047"/>
                  </a:lnTo>
                  <a:lnTo>
                    <a:pt x="29871" y="324738"/>
                  </a:lnTo>
                  <a:lnTo>
                    <a:pt x="29705" y="324738"/>
                  </a:lnTo>
                  <a:lnTo>
                    <a:pt x="30035" y="326796"/>
                  </a:lnTo>
                  <a:lnTo>
                    <a:pt x="30210" y="326796"/>
                  </a:lnTo>
                  <a:lnTo>
                    <a:pt x="41287" y="371919"/>
                  </a:lnTo>
                  <a:lnTo>
                    <a:pt x="41109" y="371919"/>
                  </a:lnTo>
                  <a:lnTo>
                    <a:pt x="41782" y="373938"/>
                  </a:lnTo>
                  <a:lnTo>
                    <a:pt x="41977" y="373938"/>
                  </a:lnTo>
                  <a:lnTo>
                    <a:pt x="59390" y="414477"/>
                  </a:lnTo>
                  <a:lnTo>
                    <a:pt x="59181" y="414477"/>
                  </a:lnTo>
                  <a:lnTo>
                    <a:pt x="60236" y="416445"/>
                  </a:lnTo>
                  <a:lnTo>
                    <a:pt x="60466" y="416445"/>
                  </a:lnTo>
                  <a:lnTo>
                    <a:pt x="83271" y="451396"/>
                  </a:lnTo>
                  <a:lnTo>
                    <a:pt x="83019" y="451396"/>
                  </a:lnTo>
                  <a:lnTo>
                    <a:pt x="84505" y="453288"/>
                  </a:lnTo>
                  <a:lnTo>
                    <a:pt x="84833" y="453288"/>
                  </a:lnTo>
                  <a:lnTo>
                    <a:pt x="112060" y="481698"/>
                  </a:lnTo>
                  <a:lnTo>
                    <a:pt x="111696" y="481698"/>
                  </a:lnTo>
                  <a:lnTo>
                    <a:pt x="113715" y="483425"/>
                  </a:lnTo>
                  <a:lnTo>
                    <a:pt x="114214" y="483425"/>
                  </a:lnTo>
                  <a:lnTo>
                    <a:pt x="144951" y="504507"/>
                  </a:lnTo>
                  <a:lnTo>
                    <a:pt x="144348" y="504507"/>
                  </a:lnTo>
                  <a:lnTo>
                    <a:pt x="146951" y="505879"/>
                  </a:lnTo>
                  <a:lnTo>
                    <a:pt x="147846" y="505879"/>
                  </a:lnTo>
                  <a:lnTo>
                    <a:pt x="181303" y="518998"/>
                  </a:lnTo>
                  <a:lnTo>
                    <a:pt x="180212" y="518998"/>
                  </a:lnTo>
                  <a:lnTo>
                    <a:pt x="183311" y="519785"/>
                  </a:lnTo>
                  <a:lnTo>
                    <a:pt x="186388" y="519785"/>
                  </a:lnTo>
                  <a:lnTo>
                    <a:pt x="220408" y="524123"/>
                  </a:lnTo>
                  <a:lnTo>
                    <a:pt x="218770" y="524332"/>
                  </a:lnTo>
                  <a:lnTo>
                    <a:pt x="312779" y="524332"/>
                  </a:lnTo>
                  <a:lnTo>
                    <a:pt x="266966" y="543902"/>
                  </a:lnTo>
                  <a:lnTo>
                    <a:pt x="263880" y="544703"/>
                  </a:lnTo>
                  <a:lnTo>
                    <a:pt x="222046" y="550024"/>
                  </a:lnTo>
                  <a:close/>
                </a:path>
                <a:path w="441325" h="550545">
                  <a:moveTo>
                    <a:pt x="220408" y="25900"/>
                  </a:moveTo>
                  <a:lnTo>
                    <a:pt x="218770" y="25692"/>
                  </a:lnTo>
                  <a:lnTo>
                    <a:pt x="222046" y="25692"/>
                  </a:lnTo>
                  <a:lnTo>
                    <a:pt x="220408" y="25900"/>
                  </a:lnTo>
                  <a:close/>
                </a:path>
                <a:path w="441325" h="550545">
                  <a:moveTo>
                    <a:pt x="259035" y="30826"/>
                  </a:moveTo>
                  <a:lnTo>
                    <a:pt x="220408" y="25900"/>
                  </a:lnTo>
                  <a:lnTo>
                    <a:pt x="222046" y="25692"/>
                  </a:lnTo>
                  <a:lnTo>
                    <a:pt x="312801" y="25692"/>
                  </a:lnTo>
                  <a:lnTo>
                    <a:pt x="319416" y="30225"/>
                  </a:lnTo>
                  <a:lnTo>
                    <a:pt x="257505" y="30225"/>
                  </a:lnTo>
                  <a:lnTo>
                    <a:pt x="259035" y="30826"/>
                  </a:lnTo>
                  <a:close/>
                </a:path>
                <a:path w="441325" h="550545">
                  <a:moveTo>
                    <a:pt x="180212" y="31026"/>
                  </a:moveTo>
                  <a:lnTo>
                    <a:pt x="183299" y="30225"/>
                  </a:lnTo>
                  <a:lnTo>
                    <a:pt x="181769" y="30826"/>
                  </a:lnTo>
                  <a:lnTo>
                    <a:pt x="180212" y="31026"/>
                  </a:lnTo>
                  <a:close/>
                </a:path>
                <a:path w="441325" h="550545">
                  <a:moveTo>
                    <a:pt x="181781" y="30826"/>
                  </a:moveTo>
                  <a:lnTo>
                    <a:pt x="183299" y="30225"/>
                  </a:lnTo>
                  <a:lnTo>
                    <a:pt x="186488" y="30225"/>
                  </a:lnTo>
                  <a:lnTo>
                    <a:pt x="181781" y="30826"/>
                  </a:lnTo>
                  <a:close/>
                </a:path>
                <a:path w="441325" h="550545">
                  <a:moveTo>
                    <a:pt x="260603" y="31026"/>
                  </a:moveTo>
                  <a:lnTo>
                    <a:pt x="259035" y="30826"/>
                  </a:lnTo>
                  <a:lnTo>
                    <a:pt x="257505" y="30225"/>
                  </a:lnTo>
                  <a:lnTo>
                    <a:pt x="260603" y="31026"/>
                  </a:lnTo>
                  <a:close/>
                </a:path>
                <a:path w="441325" h="550545">
                  <a:moveTo>
                    <a:pt x="320583" y="31026"/>
                  </a:moveTo>
                  <a:lnTo>
                    <a:pt x="260603" y="31026"/>
                  </a:lnTo>
                  <a:lnTo>
                    <a:pt x="257505" y="30225"/>
                  </a:lnTo>
                  <a:lnTo>
                    <a:pt x="319416" y="30225"/>
                  </a:lnTo>
                  <a:lnTo>
                    <a:pt x="320583" y="31026"/>
                  </a:lnTo>
                  <a:close/>
                </a:path>
                <a:path w="441325" h="550545">
                  <a:moveTo>
                    <a:pt x="181259" y="31026"/>
                  </a:moveTo>
                  <a:lnTo>
                    <a:pt x="180212" y="31026"/>
                  </a:lnTo>
                  <a:lnTo>
                    <a:pt x="181781" y="30826"/>
                  </a:lnTo>
                  <a:lnTo>
                    <a:pt x="181259" y="31026"/>
                  </a:lnTo>
                  <a:close/>
                </a:path>
                <a:path w="441325" h="550545">
                  <a:moveTo>
                    <a:pt x="295103" y="44968"/>
                  </a:moveTo>
                  <a:lnTo>
                    <a:pt x="259035" y="30826"/>
                  </a:lnTo>
                  <a:lnTo>
                    <a:pt x="260603" y="31026"/>
                  </a:lnTo>
                  <a:lnTo>
                    <a:pt x="320583" y="31026"/>
                  </a:lnTo>
                  <a:lnTo>
                    <a:pt x="339687" y="44119"/>
                  </a:lnTo>
                  <a:lnTo>
                    <a:pt x="293865" y="44119"/>
                  </a:lnTo>
                  <a:lnTo>
                    <a:pt x="295103" y="44968"/>
                  </a:lnTo>
                  <a:close/>
                </a:path>
                <a:path w="441325" h="550545">
                  <a:moveTo>
                    <a:pt x="144348" y="45504"/>
                  </a:moveTo>
                  <a:lnTo>
                    <a:pt x="146938" y="44119"/>
                  </a:lnTo>
                  <a:lnTo>
                    <a:pt x="145700" y="44968"/>
                  </a:lnTo>
                  <a:lnTo>
                    <a:pt x="144348" y="45504"/>
                  </a:lnTo>
                  <a:close/>
                </a:path>
                <a:path w="441325" h="550545">
                  <a:moveTo>
                    <a:pt x="145712" y="44968"/>
                  </a:moveTo>
                  <a:lnTo>
                    <a:pt x="146938" y="44119"/>
                  </a:lnTo>
                  <a:lnTo>
                    <a:pt x="147877" y="44119"/>
                  </a:lnTo>
                  <a:lnTo>
                    <a:pt x="145712" y="44968"/>
                  </a:lnTo>
                  <a:close/>
                </a:path>
                <a:path w="441325" h="550545">
                  <a:moveTo>
                    <a:pt x="296468" y="45504"/>
                  </a:moveTo>
                  <a:lnTo>
                    <a:pt x="295103" y="44968"/>
                  </a:lnTo>
                  <a:lnTo>
                    <a:pt x="293865" y="44119"/>
                  </a:lnTo>
                  <a:lnTo>
                    <a:pt x="296468" y="45504"/>
                  </a:lnTo>
                  <a:close/>
                </a:path>
                <a:path w="441325" h="550545">
                  <a:moveTo>
                    <a:pt x="341706" y="45504"/>
                  </a:moveTo>
                  <a:lnTo>
                    <a:pt x="296468" y="45504"/>
                  </a:lnTo>
                  <a:lnTo>
                    <a:pt x="293865" y="44119"/>
                  </a:lnTo>
                  <a:lnTo>
                    <a:pt x="339687" y="44119"/>
                  </a:lnTo>
                  <a:lnTo>
                    <a:pt x="341706" y="45504"/>
                  </a:lnTo>
                  <a:close/>
                </a:path>
                <a:path w="441325" h="550545">
                  <a:moveTo>
                    <a:pt x="144920" y="45504"/>
                  </a:moveTo>
                  <a:lnTo>
                    <a:pt x="144348" y="45504"/>
                  </a:lnTo>
                  <a:lnTo>
                    <a:pt x="145712" y="44968"/>
                  </a:lnTo>
                  <a:lnTo>
                    <a:pt x="144920" y="45504"/>
                  </a:lnTo>
                  <a:close/>
                </a:path>
                <a:path w="441325" h="550545">
                  <a:moveTo>
                    <a:pt x="327989" y="67512"/>
                  </a:moveTo>
                  <a:lnTo>
                    <a:pt x="295103" y="44968"/>
                  </a:lnTo>
                  <a:lnTo>
                    <a:pt x="296468" y="45504"/>
                  </a:lnTo>
                  <a:lnTo>
                    <a:pt x="341706" y="45504"/>
                  </a:lnTo>
                  <a:lnTo>
                    <a:pt x="343763" y="46913"/>
                  </a:lnTo>
                  <a:lnTo>
                    <a:pt x="345795" y="48628"/>
                  </a:lnTo>
                  <a:lnTo>
                    <a:pt x="363000" y="66573"/>
                  </a:lnTo>
                  <a:lnTo>
                    <a:pt x="327088" y="66573"/>
                  </a:lnTo>
                  <a:lnTo>
                    <a:pt x="327989" y="67512"/>
                  </a:lnTo>
                  <a:close/>
                </a:path>
                <a:path w="441325" h="550545">
                  <a:moveTo>
                    <a:pt x="111696" y="68287"/>
                  </a:moveTo>
                  <a:lnTo>
                    <a:pt x="113715" y="66573"/>
                  </a:lnTo>
                  <a:lnTo>
                    <a:pt x="112814" y="67512"/>
                  </a:lnTo>
                  <a:lnTo>
                    <a:pt x="111696" y="68287"/>
                  </a:lnTo>
                  <a:close/>
                </a:path>
                <a:path w="441325" h="550545">
                  <a:moveTo>
                    <a:pt x="112826" y="67512"/>
                  </a:moveTo>
                  <a:lnTo>
                    <a:pt x="113715" y="66573"/>
                  </a:lnTo>
                  <a:lnTo>
                    <a:pt x="114196" y="66573"/>
                  </a:lnTo>
                  <a:lnTo>
                    <a:pt x="112826" y="67512"/>
                  </a:lnTo>
                  <a:close/>
                </a:path>
                <a:path w="441325" h="550545">
                  <a:moveTo>
                    <a:pt x="329120" y="68287"/>
                  </a:moveTo>
                  <a:lnTo>
                    <a:pt x="327989" y="67512"/>
                  </a:lnTo>
                  <a:lnTo>
                    <a:pt x="327088" y="66573"/>
                  </a:lnTo>
                  <a:lnTo>
                    <a:pt x="329120" y="68287"/>
                  </a:lnTo>
                  <a:close/>
                </a:path>
                <a:path w="441325" h="550545">
                  <a:moveTo>
                    <a:pt x="364644" y="68287"/>
                  </a:moveTo>
                  <a:lnTo>
                    <a:pt x="329120" y="68287"/>
                  </a:lnTo>
                  <a:lnTo>
                    <a:pt x="327088" y="66573"/>
                  </a:lnTo>
                  <a:lnTo>
                    <a:pt x="363000" y="66573"/>
                  </a:lnTo>
                  <a:lnTo>
                    <a:pt x="364644" y="68287"/>
                  </a:lnTo>
                  <a:close/>
                </a:path>
                <a:path w="441325" h="550545">
                  <a:moveTo>
                    <a:pt x="112070" y="68287"/>
                  </a:moveTo>
                  <a:lnTo>
                    <a:pt x="111696" y="68287"/>
                  </a:lnTo>
                  <a:lnTo>
                    <a:pt x="112826" y="67512"/>
                  </a:lnTo>
                  <a:lnTo>
                    <a:pt x="112070" y="68287"/>
                  </a:lnTo>
                  <a:close/>
                </a:path>
                <a:path w="441325" h="550545">
                  <a:moveTo>
                    <a:pt x="356973" y="97718"/>
                  </a:moveTo>
                  <a:lnTo>
                    <a:pt x="327989" y="67512"/>
                  </a:lnTo>
                  <a:lnTo>
                    <a:pt x="329120" y="68287"/>
                  </a:lnTo>
                  <a:lnTo>
                    <a:pt x="364644" y="68287"/>
                  </a:lnTo>
                  <a:lnTo>
                    <a:pt x="376491" y="80645"/>
                  </a:lnTo>
                  <a:lnTo>
                    <a:pt x="377990" y="82524"/>
                  </a:lnTo>
                  <a:lnTo>
                    <a:pt x="387237" y="96685"/>
                  </a:lnTo>
                  <a:lnTo>
                    <a:pt x="356298" y="96685"/>
                  </a:lnTo>
                  <a:lnTo>
                    <a:pt x="356973" y="97718"/>
                  </a:lnTo>
                  <a:close/>
                </a:path>
                <a:path w="441325" h="550545">
                  <a:moveTo>
                    <a:pt x="83007" y="98577"/>
                  </a:moveTo>
                  <a:lnTo>
                    <a:pt x="84505" y="96685"/>
                  </a:lnTo>
                  <a:lnTo>
                    <a:pt x="83831" y="97718"/>
                  </a:lnTo>
                  <a:lnTo>
                    <a:pt x="83007" y="98577"/>
                  </a:lnTo>
                  <a:close/>
                </a:path>
                <a:path w="441325" h="550545">
                  <a:moveTo>
                    <a:pt x="83831" y="97718"/>
                  </a:moveTo>
                  <a:lnTo>
                    <a:pt x="84505" y="96685"/>
                  </a:lnTo>
                  <a:lnTo>
                    <a:pt x="84822" y="96685"/>
                  </a:lnTo>
                  <a:lnTo>
                    <a:pt x="83831" y="97718"/>
                  </a:lnTo>
                  <a:close/>
                </a:path>
                <a:path w="441325" h="550545">
                  <a:moveTo>
                    <a:pt x="357797" y="98577"/>
                  </a:moveTo>
                  <a:lnTo>
                    <a:pt x="356973" y="97718"/>
                  </a:lnTo>
                  <a:lnTo>
                    <a:pt x="356298" y="96685"/>
                  </a:lnTo>
                  <a:lnTo>
                    <a:pt x="357797" y="98577"/>
                  </a:lnTo>
                  <a:close/>
                </a:path>
                <a:path w="441325" h="550545">
                  <a:moveTo>
                    <a:pt x="388473" y="98577"/>
                  </a:moveTo>
                  <a:lnTo>
                    <a:pt x="357797" y="98577"/>
                  </a:lnTo>
                  <a:lnTo>
                    <a:pt x="356298" y="96685"/>
                  </a:lnTo>
                  <a:lnTo>
                    <a:pt x="387237" y="96685"/>
                  </a:lnTo>
                  <a:lnTo>
                    <a:pt x="388473" y="98577"/>
                  </a:lnTo>
                  <a:close/>
                </a:path>
                <a:path w="441325" h="550545">
                  <a:moveTo>
                    <a:pt x="83270" y="98577"/>
                  </a:moveTo>
                  <a:lnTo>
                    <a:pt x="83007" y="98577"/>
                  </a:lnTo>
                  <a:lnTo>
                    <a:pt x="83831" y="97718"/>
                  </a:lnTo>
                  <a:lnTo>
                    <a:pt x="83270" y="98577"/>
                  </a:lnTo>
                  <a:close/>
                </a:path>
                <a:path w="441325" h="550545">
                  <a:moveTo>
                    <a:pt x="381024" y="134548"/>
                  </a:moveTo>
                  <a:lnTo>
                    <a:pt x="356973" y="97718"/>
                  </a:lnTo>
                  <a:lnTo>
                    <a:pt x="357797" y="98577"/>
                  </a:lnTo>
                  <a:lnTo>
                    <a:pt x="388473" y="98577"/>
                  </a:lnTo>
                  <a:lnTo>
                    <a:pt x="403326" y="121323"/>
                  </a:lnTo>
                  <a:lnTo>
                    <a:pt x="404380" y="123291"/>
                  </a:lnTo>
                  <a:lnTo>
                    <a:pt x="408770" y="133515"/>
                  </a:lnTo>
                  <a:lnTo>
                    <a:pt x="380580" y="133515"/>
                  </a:lnTo>
                  <a:lnTo>
                    <a:pt x="381024" y="134548"/>
                  </a:lnTo>
                  <a:close/>
                </a:path>
                <a:path w="441325" h="550545">
                  <a:moveTo>
                    <a:pt x="59792" y="134548"/>
                  </a:moveTo>
                  <a:lnTo>
                    <a:pt x="60236" y="133515"/>
                  </a:lnTo>
                  <a:lnTo>
                    <a:pt x="60466" y="133515"/>
                  </a:lnTo>
                  <a:lnTo>
                    <a:pt x="59792" y="134548"/>
                  </a:lnTo>
                  <a:close/>
                </a:path>
                <a:path w="441325" h="550545">
                  <a:moveTo>
                    <a:pt x="409616" y="135483"/>
                  </a:moveTo>
                  <a:lnTo>
                    <a:pt x="381634" y="135483"/>
                  </a:lnTo>
                  <a:lnTo>
                    <a:pt x="380580" y="133515"/>
                  </a:lnTo>
                  <a:lnTo>
                    <a:pt x="408770" y="133515"/>
                  </a:lnTo>
                  <a:lnTo>
                    <a:pt x="409616" y="135483"/>
                  </a:lnTo>
                  <a:close/>
                </a:path>
                <a:path w="441325" h="550545">
                  <a:moveTo>
                    <a:pt x="59390" y="135483"/>
                  </a:moveTo>
                  <a:lnTo>
                    <a:pt x="59181" y="135483"/>
                  </a:lnTo>
                  <a:lnTo>
                    <a:pt x="59792" y="134548"/>
                  </a:lnTo>
                  <a:lnTo>
                    <a:pt x="59390" y="135483"/>
                  </a:lnTo>
                  <a:close/>
                </a:path>
                <a:path w="441325" h="550545">
                  <a:moveTo>
                    <a:pt x="399270" y="177038"/>
                  </a:moveTo>
                  <a:lnTo>
                    <a:pt x="381024" y="134548"/>
                  </a:lnTo>
                  <a:lnTo>
                    <a:pt x="381634" y="135483"/>
                  </a:lnTo>
                  <a:lnTo>
                    <a:pt x="409616" y="135483"/>
                  </a:lnTo>
                  <a:lnTo>
                    <a:pt x="423506" y="167830"/>
                  </a:lnTo>
                  <a:lnTo>
                    <a:pt x="424179" y="169849"/>
                  </a:lnTo>
                  <a:lnTo>
                    <a:pt x="425696" y="176022"/>
                  </a:lnTo>
                  <a:lnTo>
                    <a:pt x="399021" y="176022"/>
                  </a:lnTo>
                  <a:lnTo>
                    <a:pt x="399270" y="177038"/>
                  </a:lnTo>
                  <a:close/>
                </a:path>
                <a:path w="441325" h="550545">
                  <a:moveTo>
                    <a:pt x="41546" y="177038"/>
                  </a:moveTo>
                  <a:lnTo>
                    <a:pt x="41782" y="176022"/>
                  </a:lnTo>
                  <a:lnTo>
                    <a:pt x="41982" y="176022"/>
                  </a:lnTo>
                  <a:lnTo>
                    <a:pt x="41546" y="177038"/>
                  </a:lnTo>
                  <a:close/>
                </a:path>
                <a:path w="441325" h="550545">
                  <a:moveTo>
                    <a:pt x="426195" y="178054"/>
                  </a:moveTo>
                  <a:lnTo>
                    <a:pt x="399707" y="178054"/>
                  </a:lnTo>
                  <a:lnTo>
                    <a:pt x="399021" y="176022"/>
                  </a:lnTo>
                  <a:lnTo>
                    <a:pt x="425696" y="176022"/>
                  </a:lnTo>
                  <a:lnTo>
                    <a:pt x="426195" y="178054"/>
                  </a:lnTo>
                  <a:close/>
                </a:path>
                <a:path w="441325" h="550545">
                  <a:moveTo>
                    <a:pt x="41284" y="178054"/>
                  </a:moveTo>
                  <a:lnTo>
                    <a:pt x="41109" y="178054"/>
                  </a:lnTo>
                  <a:lnTo>
                    <a:pt x="41546" y="177038"/>
                  </a:lnTo>
                  <a:lnTo>
                    <a:pt x="41284" y="178054"/>
                  </a:lnTo>
                  <a:close/>
                </a:path>
                <a:path w="441325" h="550545">
                  <a:moveTo>
                    <a:pt x="410865" y="224244"/>
                  </a:moveTo>
                  <a:lnTo>
                    <a:pt x="399270" y="177038"/>
                  </a:lnTo>
                  <a:lnTo>
                    <a:pt x="399707" y="178054"/>
                  </a:lnTo>
                  <a:lnTo>
                    <a:pt x="426195" y="178054"/>
                  </a:lnTo>
                  <a:lnTo>
                    <a:pt x="436270" y="219062"/>
                  </a:lnTo>
                  <a:lnTo>
                    <a:pt x="436600" y="221132"/>
                  </a:lnTo>
                  <a:lnTo>
                    <a:pt x="436764" y="223189"/>
                  </a:lnTo>
                  <a:lnTo>
                    <a:pt x="410781" y="223189"/>
                  </a:lnTo>
                  <a:lnTo>
                    <a:pt x="410865" y="224244"/>
                  </a:lnTo>
                  <a:close/>
                </a:path>
                <a:path w="441325" h="550545">
                  <a:moveTo>
                    <a:pt x="29951" y="224244"/>
                  </a:moveTo>
                  <a:lnTo>
                    <a:pt x="30035" y="223189"/>
                  </a:lnTo>
                  <a:lnTo>
                    <a:pt x="30210" y="223189"/>
                  </a:lnTo>
                  <a:lnTo>
                    <a:pt x="29951" y="224244"/>
                  </a:lnTo>
                  <a:close/>
                </a:path>
                <a:path w="441325" h="550545">
                  <a:moveTo>
                    <a:pt x="436928" y="225247"/>
                  </a:moveTo>
                  <a:lnTo>
                    <a:pt x="411111" y="225247"/>
                  </a:lnTo>
                  <a:lnTo>
                    <a:pt x="410781" y="223189"/>
                  </a:lnTo>
                  <a:lnTo>
                    <a:pt x="436764" y="223189"/>
                  </a:lnTo>
                  <a:lnTo>
                    <a:pt x="436848" y="224244"/>
                  </a:lnTo>
                  <a:lnTo>
                    <a:pt x="436928" y="225247"/>
                  </a:lnTo>
                  <a:close/>
                </a:path>
                <a:path w="441325" h="550545">
                  <a:moveTo>
                    <a:pt x="29871" y="225247"/>
                  </a:moveTo>
                  <a:lnTo>
                    <a:pt x="29705" y="225247"/>
                  </a:lnTo>
                  <a:lnTo>
                    <a:pt x="29951" y="224244"/>
                  </a:lnTo>
                  <a:lnTo>
                    <a:pt x="29871" y="225247"/>
                  </a:lnTo>
                  <a:close/>
                </a:path>
                <a:path w="441325" h="550545">
                  <a:moveTo>
                    <a:pt x="440817" y="276047"/>
                  </a:moveTo>
                  <a:lnTo>
                    <a:pt x="414997" y="276047"/>
                  </a:lnTo>
                  <a:lnTo>
                    <a:pt x="414997" y="273977"/>
                  </a:lnTo>
                  <a:lnTo>
                    <a:pt x="414832" y="273977"/>
                  </a:lnTo>
                  <a:lnTo>
                    <a:pt x="410945" y="225247"/>
                  </a:lnTo>
                  <a:lnTo>
                    <a:pt x="410865" y="224244"/>
                  </a:lnTo>
                  <a:lnTo>
                    <a:pt x="411111" y="225247"/>
                  </a:lnTo>
                  <a:lnTo>
                    <a:pt x="436928" y="225247"/>
                  </a:lnTo>
                  <a:lnTo>
                    <a:pt x="440815" y="273977"/>
                  </a:lnTo>
                  <a:lnTo>
                    <a:pt x="414997" y="273977"/>
                  </a:lnTo>
                  <a:lnTo>
                    <a:pt x="414915" y="275011"/>
                  </a:lnTo>
                  <a:lnTo>
                    <a:pt x="440817" y="275011"/>
                  </a:lnTo>
                  <a:lnTo>
                    <a:pt x="440817" y="276047"/>
                  </a:lnTo>
                  <a:close/>
                </a:path>
                <a:path w="441325" h="550545">
                  <a:moveTo>
                    <a:pt x="436764" y="326796"/>
                  </a:moveTo>
                  <a:lnTo>
                    <a:pt x="410781" y="326796"/>
                  </a:lnTo>
                  <a:lnTo>
                    <a:pt x="411111" y="324738"/>
                  </a:lnTo>
                  <a:lnTo>
                    <a:pt x="410945" y="324738"/>
                  </a:lnTo>
                  <a:lnTo>
                    <a:pt x="414832" y="276047"/>
                  </a:lnTo>
                  <a:lnTo>
                    <a:pt x="414915" y="275011"/>
                  </a:lnTo>
                  <a:lnTo>
                    <a:pt x="414997" y="276047"/>
                  </a:lnTo>
                  <a:lnTo>
                    <a:pt x="440817" y="276047"/>
                  </a:lnTo>
                  <a:lnTo>
                    <a:pt x="436929" y="324738"/>
                  </a:lnTo>
                  <a:lnTo>
                    <a:pt x="411111" y="324738"/>
                  </a:lnTo>
                  <a:lnTo>
                    <a:pt x="410865" y="325739"/>
                  </a:lnTo>
                  <a:lnTo>
                    <a:pt x="436849" y="325739"/>
                  </a:lnTo>
                  <a:lnTo>
                    <a:pt x="436764" y="326796"/>
                  </a:lnTo>
                  <a:close/>
                </a:path>
                <a:path w="441325" h="550545">
                  <a:moveTo>
                    <a:pt x="29951" y="325739"/>
                  </a:moveTo>
                  <a:lnTo>
                    <a:pt x="29705" y="324738"/>
                  </a:lnTo>
                  <a:lnTo>
                    <a:pt x="29871" y="324738"/>
                  </a:lnTo>
                  <a:lnTo>
                    <a:pt x="29951" y="325739"/>
                  </a:lnTo>
                  <a:close/>
                </a:path>
                <a:path w="441325" h="550545">
                  <a:moveTo>
                    <a:pt x="30210" y="326796"/>
                  </a:moveTo>
                  <a:lnTo>
                    <a:pt x="30035" y="326796"/>
                  </a:lnTo>
                  <a:lnTo>
                    <a:pt x="29951" y="325739"/>
                  </a:lnTo>
                  <a:lnTo>
                    <a:pt x="30210" y="326796"/>
                  </a:lnTo>
                  <a:close/>
                </a:path>
                <a:path w="441325" h="550545">
                  <a:moveTo>
                    <a:pt x="425699" y="373938"/>
                  </a:moveTo>
                  <a:lnTo>
                    <a:pt x="399021" y="373938"/>
                  </a:lnTo>
                  <a:lnTo>
                    <a:pt x="399707" y="371919"/>
                  </a:lnTo>
                  <a:lnTo>
                    <a:pt x="399517" y="371919"/>
                  </a:lnTo>
                  <a:lnTo>
                    <a:pt x="410865" y="325739"/>
                  </a:lnTo>
                  <a:lnTo>
                    <a:pt x="410781" y="326796"/>
                  </a:lnTo>
                  <a:lnTo>
                    <a:pt x="436764" y="326796"/>
                  </a:lnTo>
                  <a:lnTo>
                    <a:pt x="436600" y="328853"/>
                  </a:lnTo>
                  <a:lnTo>
                    <a:pt x="436270" y="330923"/>
                  </a:lnTo>
                  <a:lnTo>
                    <a:pt x="426196" y="371919"/>
                  </a:lnTo>
                  <a:lnTo>
                    <a:pt x="399707" y="371919"/>
                  </a:lnTo>
                  <a:lnTo>
                    <a:pt x="399293" y="372883"/>
                  </a:lnTo>
                  <a:lnTo>
                    <a:pt x="425959" y="372883"/>
                  </a:lnTo>
                  <a:lnTo>
                    <a:pt x="425699" y="373938"/>
                  </a:lnTo>
                  <a:close/>
                </a:path>
                <a:path w="441325" h="550545">
                  <a:moveTo>
                    <a:pt x="41523" y="372883"/>
                  </a:moveTo>
                  <a:lnTo>
                    <a:pt x="41109" y="371919"/>
                  </a:lnTo>
                  <a:lnTo>
                    <a:pt x="41287" y="371919"/>
                  </a:lnTo>
                  <a:lnTo>
                    <a:pt x="41523" y="372883"/>
                  </a:lnTo>
                  <a:close/>
                </a:path>
                <a:path w="441325" h="550545">
                  <a:moveTo>
                    <a:pt x="41977" y="373938"/>
                  </a:moveTo>
                  <a:lnTo>
                    <a:pt x="41782" y="373938"/>
                  </a:lnTo>
                  <a:lnTo>
                    <a:pt x="41523" y="372883"/>
                  </a:lnTo>
                  <a:lnTo>
                    <a:pt x="41977" y="373938"/>
                  </a:lnTo>
                  <a:close/>
                </a:path>
                <a:path w="441325" h="550545">
                  <a:moveTo>
                    <a:pt x="381025" y="415411"/>
                  </a:moveTo>
                  <a:lnTo>
                    <a:pt x="399293" y="372883"/>
                  </a:lnTo>
                  <a:lnTo>
                    <a:pt x="399021" y="373938"/>
                  </a:lnTo>
                  <a:lnTo>
                    <a:pt x="425699" y="373938"/>
                  </a:lnTo>
                  <a:lnTo>
                    <a:pt x="424179" y="380123"/>
                  </a:lnTo>
                  <a:lnTo>
                    <a:pt x="423506" y="382143"/>
                  </a:lnTo>
                  <a:lnTo>
                    <a:pt x="409617" y="414477"/>
                  </a:lnTo>
                  <a:lnTo>
                    <a:pt x="381634" y="414477"/>
                  </a:lnTo>
                  <a:lnTo>
                    <a:pt x="381025" y="415411"/>
                  </a:lnTo>
                  <a:close/>
                </a:path>
                <a:path w="441325" h="550545">
                  <a:moveTo>
                    <a:pt x="59791" y="415411"/>
                  </a:moveTo>
                  <a:lnTo>
                    <a:pt x="59181" y="414477"/>
                  </a:lnTo>
                  <a:lnTo>
                    <a:pt x="59390" y="414477"/>
                  </a:lnTo>
                  <a:lnTo>
                    <a:pt x="59791" y="415411"/>
                  </a:lnTo>
                  <a:close/>
                </a:path>
                <a:path w="441325" h="550545">
                  <a:moveTo>
                    <a:pt x="408772" y="416445"/>
                  </a:moveTo>
                  <a:lnTo>
                    <a:pt x="380580" y="416445"/>
                  </a:lnTo>
                  <a:lnTo>
                    <a:pt x="381634" y="414477"/>
                  </a:lnTo>
                  <a:lnTo>
                    <a:pt x="409617" y="414477"/>
                  </a:lnTo>
                  <a:lnTo>
                    <a:pt x="408772" y="416445"/>
                  </a:lnTo>
                  <a:close/>
                </a:path>
                <a:path w="441325" h="550545">
                  <a:moveTo>
                    <a:pt x="60466" y="416445"/>
                  </a:moveTo>
                  <a:lnTo>
                    <a:pt x="60236" y="416445"/>
                  </a:lnTo>
                  <a:lnTo>
                    <a:pt x="59791" y="415411"/>
                  </a:lnTo>
                  <a:lnTo>
                    <a:pt x="60466" y="416445"/>
                  </a:lnTo>
                  <a:close/>
                </a:path>
                <a:path w="441325" h="550545">
                  <a:moveTo>
                    <a:pt x="387234" y="453288"/>
                  </a:moveTo>
                  <a:lnTo>
                    <a:pt x="356298" y="453288"/>
                  </a:lnTo>
                  <a:lnTo>
                    <a:pt x="357797" y="451396"/>
                  </a:lnTo>
                  <a:lnTo>
                    <a:pt x="357533" y="451396"/>
                  </a:lnTo>
                  <a:lnTo>
                    <a:pt x="381025" y="415411"/>
                  </a:lnTo>
                  <a:lnTo>
                    <a:pt x="380580" y="416445"/>
                  </a:lnTo>
                  <a:lnTo>
                    <a:pt x="408772" y="416445"/>
                  </a:lnTo>
                  <a:lnTo>
                    <a:pt x="404380" y="426669"/>
                  </a:lnTo>
                  <a:lnTo>
                    <a:pt x="403326" y="428637"/>
                  </a:lnTo>
                  <a:lnTo>
                    <a:pt x="388469" y="451396"/>
                  </a:lnTo>
                  <a:lnTo>
                    <a:pt x="357797" y="451396"/>
                  </a:lnTo>
                  <a:lnTo>
                    <a:pt x="357009" y="452217"/>
                  </a:lnTo>
                  <a:lnTo>
                    <a:pt x="387933" y="452217"/>
                  </a:lnTo>
                  <a:lnTo>
                    <a:pt x="387234" y="453288"/>
                  </a:lnTo>
                  <a:close/>
                </a:path>
                <a:path w="441325" h="550545">
                  <a:moveTo>
                    <a:pt x="84505" y="453288"/>
                  </a:moveTo>
                  <a:lnTo>
                    <a:pt x="83019" y="451396"/>
                  </a:lnTo>
                  <a:lnTo>
                    <a:pt x="83806" y="452217"/>
                  </a:lnTo>
                  <a:lnTo>
                    <a:pt x="84505" y="453288"/>
                  </a:lnTo>
                  <a:close/>
                </a:path>
                <a:path w="441325" h="550545">
                  <a:moveTo>
                    <a:pt x="83806" y="452217"/>
                  </a:moveTo>
                  <a:lnTo>
                    <a:pt x="83019" y="451396"/>
                  </a:lnTo>
                  <a:lnTo>
                    <a:pt x="83271" y="451396"/>
                  </a:lnTo>
                  <a:lnTo>
                    <a:pt x="83806" y="452217"/>
                  </a:lnTo>
                  <a:close/>
                </a:path>
                <a:path w="441325" h="550545">
                  <a:moveTo>
                    <a:pt x="356298" y="453288"/>
                  </a:moveTo>
                  <a:lnTo>
                    <a:pt x="357009" y="452217"/>
                  </a:lnTo>
                  <a:lnTo>
                    <a:pt x="357797" y="451396"/>
                  </a:lnTo>
                  <a:lnTo>
                    <a:pt x="356298" y="453288"/>
                  </a:lnTo>
                  <a:close/>
                </a:path>
                <a:path w="441325" h="550545">
                  <a:moveTo>
                    <a:pt x="84833" y="453288"/>
                  </a:moveTo>
                  <a:lnTo>
                    <a:pt x="84505" y="453288"/>
                  </a:lnTo>
                  <a:lnTo>
                    <a:pt x="83806" y="452217"/>
                  </a:lnTo>
                  <a:lnTo>
                    <a:pt x="84833" y="453288"/>
                  </a:lnTo>
                  <a:close/>
                </a:path>
                <a:path w="441325" h="550545">
                  <a:moveTo>
                    <a:pt x="328045" y="482426"/>
                  </a:moveTo>
                  <a:lnTo>
                    <a:pt x="357009" y="452217"/>
                  </a:lnTo>
                  <a:lnTo>
                    <a:pt x="356298" y="453288"/>
                  </a:lnTo>
                  <a:lnTo>
                    <a:pt x="387234" y="453288"/>
                  </a:lnTo>
                  <a:lnTo>
                    <a:pt x="377990" y="467448"/>
                  </a:lnTo>
                  <a:lnTo>
                    <a:pt x="376504" y="469328"/>
                  </a:lnTo>
                  <a:lnTo>
                    <a:pt x="364644" y="481698"/>
                  </a:lnTo>
                  <a:lnTo>
                    <a:pt x="329107" y="481698"/>
                  </a:lnTo>
                  <a:lnTo>
                    <a:pt x="328045" y="482426"/>
                  </a:lnTo>
                  <a:close/>
                </a:path>
                <a:path w="441325" h="550545">
                  <a:moveTo>
                    <a:pt x="113715" y="483425"/>
                  </a:moveTo>
                  <a:lnTo>
                    <a:pt x="111696" y="481698"/>
                  </a:lnTo>
                  <a:lnTo>
                    <a:pt x="112758" y="482426"/>
                  </a:lnTo>
                  <a:lnTo>
                    <a:pt x="113715" y="483425"/>
                  </a:lnTo>
                  <a:close/>
                </a:path>
                <a:path w="441325" h="550545">
                  <a:moveTo>
                    <a:pt x="112758" y="482426"/>
                  </a:moveTo>
                  <a:lnTo>
                    <a:pt x="111696" y="481698"/>
                  </a:lnTo>
                  <a:lnTo>
                    <a:pt x="112060" y="481698"/>
                  </a:lnTo>
                  <a:lnTo>
                    <a:pt x="112758" y="482426"/>
                  </a:lnTo>
                  <a:close/>
                </a:path>
                <a:path w="441325" h="550545">
                  <a:moveTo>
                    <a:pt x="327088" y="483425"/>
                  </a:moveTo>
                  <a:lnTo>
                    <a:pt x="328045" y="482426"/>
                  </a:lnTo>
                  <a:lnTo>
                    <a:pt x="329107" y="481698"/>
                  </a:lnTo>
                  <a:lnTo>
                    <a:pt x="327088" y="483425"/>
                  </a:lnTo>
                  <a:close/>
                </a:path>
                <a:path w="441325" h="550545">
                  <a:moveTo>
                    <a:pt x="362988" y="483425"/>
                  </a:moveTo>
                  <a:lnTo>
                    <a:pt x="327088" y="483425"/>
                  </a:lnTo>
                  <a:lnTo>
                    <a:pt x="329107" y="481698"/>
                  </a:lnTo>
                  <a:lnTo>
                    <a:pt x="364644" y="481698"/>
                  </a:lnTo>
                  <a:lnTo>
                    <a:pt x="362988" y="483425"/>
                  </a:lnTo>
                  <a:close/>
                </a:path>
                <a:path w="441325" h="550545">
                  <a:moveTo>
                    <a:pt x="114214" y="483425"/>
                  </a:moveTo>
                  <a:lnTo>
                    <a:pt x="113715" y="483425"/>
                  </a:lnTo>
                  <a:lnTo>
                    <a:pt x="112758" y="482426"/>
                  </a:lnTo>
                  <a:lnTo>
                    <a:pt x="114214" y="483425"/>
                  </a:lnTo>
                  <a:close/>
                </a:path>
                <a:path w="441325" h="550545">
                  <a:moveTo>
                    <a:pt x="295059" y="505060"/>
                  </a:moveTo>
                  <a:lnTo>
                    <a:pt x="328045" y="482426"/>
                  </a:lnTo>
                  <a:lnTo>
                    <a:pt x="327088" y="483425"/>
                  </a:lnTo>
                  <a:lnTo>
                    <a:pt x="362988" y="483425"/>
                  </a:lnTo>
                  <a:lnTo>
                    <a:pt x="345795" y="501357"/>
                  </a:lnTo>
                  <a:lnTo>
                    <a:pt x="343776" y="503072"/>
                  </a:lnTo>
                  <a:lnTo>
                    <a:pt x="341683" y="504507"/>
                  </a:lnTo>
                  <a:lnTo>
                    <a:pt x="296468" y="504507"/>
                  </a:lnTo>
                  <a:lnTo>
                    <a:pt x="295059" y="505060"/>
                  </a:lnTo>
                  <a:close/>
                </a:path>
                <a:path w="441325" h="550545">
                  <a:moveTo>
                    <a:pt x="146951" y="505879"/>
                  </a:moveTo>
                  <a:lnTo>
                    <a:pt x="144348" y="504507"/>
                  </a:lnTo>
                  <a:lnTo>
                    <a:pt x="145757" y="505060"/>
                  </a:lnTo>
                  <a:lnTo>
                    <a:pt x="146951" y="505879"/>
                  </a:lnTo>
                  <a:close/>
                </a:path>
                <a:path w="441325" h="550545">
                  <a:moveTo>
                    <a:pt x="145757" y="505060"/>
                  </a:moveTo>
                  <a:lnTo>
                    <a:pt x="144348" y="504507"/>
                  </a:lnTo>
                  <a:lnTo>
                    <a:pt x="144951" y="504507"/>
                  </a:lnTo>
                  <a:lnTo>
                    <a:pt x="145757" y="505060"/>
                  </a:lnTo>
                  <a:close/>
                </a:path>
                <a:path w="441325" h="550545">
                  <a:moveTo>
                    <a:pt x="293865" y="505879"/>
                  </a:moveTo>
                  <a:lnTo>
                    <a:pt x="295059" y="505060"/>
                  </a:lnTo>
                  <a:lnTo>
                    <a:pt x="296468" y="504507"/>
                  </a:lnTo>
                  <a:lnTo>
                    <a:pt x="293865" y="505879"/>
                  </a:lnTo>
                  <a:close/>
                </a:path>
                <a:path w="441325" h="550545">
                  <a:moveTo>
                    <a:pt x="339684" y="505879"/>
                  </a:moveTo>
                  <a:lnTo>
                    <a:pt x="293865" y="505879"/>
                  </a:lnTo>
                  <a:lnTo>
                    <a:pt x="296468" y="504507"/>
                  </a:lnTo>
                  <a:lnTo>
                    <a:pt x="341683" y="504507"/>
                  </a:lnTo>
                  <a:lnTo>
                    <a:pt x="339684" y="505879"/>
                  </a:lnTo>
                  <a:close/>
                </a:path>
                <a:path w="441325" h="550545">
                  <a:moveTo>
                    <a:pt x="147846" y="505879"/>
                  </a:moveTo>
                  <a:lnTo>
                    <a:pt x="146951" y="505879"/>
                  </a:lnTo>
                  <a:lnTo>
                    <a:pt x="145757" y="505060"/>
                  </a:lnTo>
                  <a:lnTo>
                    <a:pt x="147846" y="505879"/>
                  </a:lnTo>
                  <a:close/>
                </a:path>
                <a:path w="441325" h="550545">
                  <a:moveTo>
                    <a:pt x="258987" y="519204"/>
                  </a:moveTo>
                  <a:lnTo>
                    <a:pt x="295059" y="505060"/>
                  </a:lnTo>
                  <a:lnTo>
                    <a:pt x="293865" y="505879"/>
                  </a:lnTo>
                  <a:lnTo>
                    <a:pt x="339684" y="505879"/>
                  </a:lnTo>
                  <a:lnTo>
                    <a:pt x="320556" y="518998"/>
                  </a:lnTo>
                  <a:lnTo>
                    <a:pt x="260603" y="518998"/>
                  </a:lnTo>
                  <a:lnTo>
                    <a:pt x="258987" y="519204"/>
                  </a:lnTo>
                  <a:close/>
                </a:path>
                <a:path w="441325" h="550545">
                  <a:moveTo>
                    <a:pt x="183311" y="519785"/>
                  </a:moveTo>
                  <a:lnTo>
                    <a:pt x="180212" y="518998"/>
                  </a:lnTo>
                  <a:lnTo>
                    <a:pt x="181829" y="519204"/>
                  </a:lnTo>
                  <a:lnTo>
                    <a:pt x="183311" y="519785"/>
                  </a:lnTo>
                  <a:close/>
                </a:path>
                <a:path w="441325" h="550545">
                  <a:moveTo>
                    <a:pt x="181829" y="519204"/>
                  </a:moveTo>
                  <a:lnTo>
                    <a:pt x="180212" y="518998"/>
                  </a:lnTo>
                  <a:lnTo>
                    <a:pt x="181303" y="518998"/>
                  </a:lnTo>
                  <a:lnTo>
                    <a:pt x="181829" y="519204"/>
                  </a:lnTo>
                  <a:close/>
                </a:path>
                <a:path w="441325" h="550545">
                  <a:moveTo>
                    <a:pt x="257505" y="519785"/>
                  </a:moveTo>
                  <a:lnTo>
                    <a:pt x="258987" y="519204"/>
                  </a:lnTo>
                  <a:lnTo>
                    <a:pt x="260603" y="518998"/>
                  </a:lnTo>
                  <a:lnTo>
                    <a:pt x="257505" y="519785"/>
                  </a:lnTo>
                  <a:close/>
                </a:path>
                <a:path w="441325" h="550545">
                  <a:moveTo>
                    <a:pt x="319408" y="519785"/>
                  </a:moveTo>
                  <a:lnTo>
                    <a:pt x="257505" y="519785"/>
                  </a:lnTo>
                  <a:lnTo>
                    <a:pt x="260603" y="518998"/>
                  </a:lnTo>
                  <a:lnTo>
                    <a:pt x="320556" y="518998"/>
                  </a:lnTo>
                  <a:lnTo>
                    <a:pt x="319408" y="519785"/>
                  </a:lnTo>
                  <a:close/>
                </a:path>
                <a:path w="441325" h="550545">
                  <a:moveTo>
                    <a:pt x="186388" y="519785"/>
                  </a:moveTo>
                  <a:lnTo>
                    <a:pt x="183311" y="519785"/>
                  </a:lnTo>
                  <a:lnTo>
                    <a:pt x="181829" y="519204"/>
                  </a:lnTo>
                  <a:lnTo>
                    <a:pt x="186388" y="519785"/>
                  </a:lnTo>
                  <a:close/>
                </a:path>
                <a:path w="441325" h="550545">
                  <a:moveTo>
                    <a:pt x="312779" y="524332"/>
                  </a:moveTo>
                  <a:lnTo>
                    <a:pt x="222046" y="524332"/>
                  </a:lnTo>
                  <a:lnTo>
                    <a:pt x="220408" y="524123"/>
                  </a:lnTo>
                  <a:lnTo>
                    <a:pt x="258987" y="519204"/>
                  </a:lnTo>
                  <a:lnTo>
                    <a:pt x="257505" y="519785"/>
                  </a:lnTo>
                  <a:lnTo>
                    <a:pt x="319408" y="519785"/>
                  </a:lnTo>
                  <a:lnTo>
                    <a:pt x="312779" y="524332"/>
                  </a:lnTo>
                  <a:close/>
                </a:path>
                <a:path w="441325" h="550545">
                  <a:moveTo>
                    <a:pt x="222046" y="524332"/>
                  </a:moveTo>
                  <a:lnTo>
                    <a:pt x="218770" y="524332"/>
                  </a:lnTo>
                  <a:lnTo>
                    <a:pt x="220408" y="524123"/>
                  </a:lnTo>
                  <a:lnTo>
                    <a:pt x="222046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698" y="3400043"/>
              <a:ext cx="528129" cy="7955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1423" y="3823411"/>
              <a:ext cx="103035" cy="1390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65073" y="3422230"/>
              <a:ext cx="266700" cy="447040"/>
            </a:xfrm>
            <a:custGeom>
              <a:avLst/>
              <a:gdLst/>
              <a:ahLst/>
              <a:cxnLst/>
              <a:rect l="l" t="t" r="r" b="b"/>
              <a:pathLst>
                <a:path w="266700" h="447039">
                  <a:moveTo>
                    <a:pt x="29692" y="446913"/>
                  </a:moveTo>
                  <a:lnTo>
                    <a:pt x="0" y="424040"/>
                  </a:lnTo>
                  <a:lnTo>
                    <a:pt x="236918" y="0"/>
                  </a:lnTo>
                  <a:lnTo>
                    <a:pt x="266649" y="22821"/>
                  </a:lnTo>
                  <a:lnTo>
                    <a:pt x="29692" y="44691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56587" y="4013085"/>
              <a:ext cx="416559" cy="524510"/>
            </a:xfrm>
            <a:custGeom>
              <a:avLst/>
              <a:gdLst/>
              <a:ahLst/>
              <a:cxnLst/>
              <a:rect l="l" t="t" r="r" b="b"/>
              <a:pathLst>
                <a:path w="416559" h="524510">
                  <a:moveTo>
                    <a:pt x="208203" y="524332"/>
                  </a:moveTo>
                  <a:lnTo>
                    <a:pt x="166242" y="518998"/>
                  </a:lnTo>
                  <a:lnTo>
                    <a:pt x="127165" y="503720"/>
                  </a:lnTo>
                  <a:lnTo>
                    <a:pt x="91795" y="479539"/>
                  </a:lnTo>
                  <a:lnTo>
                    <a:pt x="60972" y="447509"/>
                  </a:lnTo>
                  <a:lnTo>
                    <a:pt x="35559" y="408711"/>
                  </a:lnTo>
                  <a:lnTo>
                    <a:pt x="16357" y="364172"/>
                  </a:lnTo>
                  <a:lnTo>
                    <a:pt x="4229" y="314972"/>
                  </a:lnTo>
                  <a:lnTo>
                    <a:pt x="0" y="262166"/>
                  </a:lnTo>
                  <a:lnTo>
                    <a:pt x="4229" y="209308"/>
                  </a:lnTo>
                  <a:lnTo>
                    <a:pt x="16357" y="160083"/>
                  </a:lnTo>
                  <a:lnTo>
                    <a:pt x="35559" y="115544"/>
                  </a:lnTo>
                  <a:lnTo>
                    <a:pt x="60972" y="76758"/>
                  </a:lnTo>
                  <a:lnTo>
                    <a:pt x="91795" y="44754"/>
                  </a:lnTo>
                  <a:lnTo>
                    <a:pt x="127165" y="20586"/>
                  </a:lnTo>
                  <a:lnTo>
                    <a:pt x="166242" y="5321"/>
                  </a:lnTo>
                  <a:lnTo>
                    <a:pt x="208203" y="0"/>
                  </a:lnTo>
                  <a:lnTo>
                    <a:pt x="250164" y="5321"/>
                  </a:lnTo>
                  <a:lnTo>
                    <a:pt x="289255" y="20586"/>
                  </a:lnTo>
                  <a:lnTo>
                    <a:pt x="324624" y="44754"/>
                  </a:lnTo>
                  <a:lnTo>
                    <a:pt x="355434" y="76758"/>
                  </a:lnTo>
                  <a:lnTo>
                    <a:pt x="380860" y="115544"/>
                  </a:lnTo>
                  <a:lnTo>
                    <a:pt x="400050" y="160083"/>
                  </a:lnTo>
                  <a:lnTo>
                    <a:pt x="412191" y="209308"/>
                  </a:lnTo>
                  <a:lnTo>
                    <a:pt x="416420" y="262166"/>
                  </a:lnTo>
                  <a:lnTo>
                    <a:pt x="412191" y="314972"/>
                  </a:lnTo>
                  <a:lnTo>
                    <a:pt x="400050" y="364172"/>
                  </a:lnTo>
                  <a:lnTo>
                    <a:pt x="380860" y="408711"/>
                  </a:lnTo>
                  <a:lnTo>
                    <a:pt x="355434" y="447509"/>
                  </a:lnTo>
                  <a:lnTo>
                    <a:pt x="324624" y="479539"/>
                  </a:lnTo>
                  <a:lnTo>
                    <a:pt x="289255" y="503720"/>
                  </a:lnTo>
                  <a:lnTo>
                    <a:pt x="250164" y="518998"/>
                  </a:lnTo>
                  <a:lnTo>
                    <a:pt x="208203" y="524332"/>
                  </a:lnTo>
                  <a:close/>
                </a:path>
              </a:pathLst>
            </a:custGeom>
            <a:solidFill>
              <a:srgbClr val="00A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43672" y="4000233"/>
              <a:ext cx="442595" cy="550545"/>
            </a:xfrm>
            <a:custGeom>
              <a:avLst/>
              <a:gdLst/>
              <a:ahLst/>
              <a:cxnLst/>
              <a:rect l="l" t="t" r="r" b="b"/>
              <a:pathLst>
                <a:path w="442595" h="550545">
                  <a:moveTo>
                    <a:pt x="222757" y="550024"/>
                  </a:moveTo>
                  <a:lnTo>
                    <a:pt x="219494" y="550024"/>
                  </a:lnTo>
                  <a:lnTo>
                    <a:pt x="177520" y="544703"/>
                  </a:lnTo>
                  <a:lnTo>
                    <a:pt x="135356" y="528637"/>
                  </a:lnTo>
                  <a:lnTo>
                    <a:pt x="97396" y="503085"/>
                  </a:lnTo>
                  <a:lnTo>
                    <a:pt x="64554" y="469353"/>
                  </a:lnTo>
                  <a:lnTo>
                    <a:pt x="37630" y="428663"/>
                  </a:lnTo>
                  <a:lnTo>
                    <a:pt x="17373" y="382155"/>
                  </a:lnTo>
                  <a:lnTo>
                    <a:pt x="4572" y="330923"/>
                  </a:lnTo>
                  <a:lnTo>
                    <a:pt x="0" y="276047"/>
                  </a:lnTo>
                  <a:lnTo>
                    <a:pt x="0" y="273977"/>
                  </a:lnTo>
                  <a:lnTo>
                    <a:pt x="4229" y="221119"/>
                  </a:lnTo>
                  <a:lnTo>
                    <a:pt x="16700" y="169837"/>
                  </a:lnTo>
                  <a:lnTo>
                    <a:pt x="36575" y="123278"/>
                  </a:lnTo>
                  <a:lnTo>
                    <a:pt x="63055" y="82511"/>
                  </a:lnTo>
                  <a:lnTo>
                    <a:pt x="95376" y="48615"/>
                  </a:lnTo>
                  <a:lnTo>
                    <a:pt x="132765" y="22745"/>
                  </a:lnTo>
                  <a:lnTo>
                    <a:pt x="174447" y="6108"/>
                  </a:lnTo>
                  <a:lnTo>
                    <a:pt x="219494" y="0"/>
                  </a:lnTo>
                  <a:lnTo>
                    <a:pt x="222757" y="0"/>
                  </a:lnTo>
                  <a:lnTo>
                    <a:pt x="264718" y="5321"/>
                  </a:lnTo>
                  <a:lnTo>
                    <a:pt x="306882" y="21374"/>
                  </a:lnTo>
                  <a:lnTo>
                    <a:pt x="313787" y="25692"/>
                  </a:lnTo>
                  <a:lnTo>
                    <a:pt x="219494" y="25692"/>
                  </a:lnTo>
                  <a:lnTo>
                    <a:pt x="221125" y="25899"/>
                  </a:lnTo>
                  <a:lnTo>
                    <a:pt x="186980" y="30238"/>
                  </a:lnTo>
                  <a:lnTo>
                    <a:pt x="183870" y="30238"/>
                  </a:lnTo>
                  <a:lnTo>
                    <a:pt x="180784" y="31026"/>
                  </a:lnTo>
                  <a:lnTo>
                    <a:pt x="181854" y="31026"/>
                  </a:lnTo>
                  <a:lnTo>
                    <a:pt x="148303" y="44132"/>
                  </a:lnTo>
                  <a:lnTo>
                    <a:pt x="147383" y="44132"/>
                  </a:lnTo>
                  <a:lnTo>
                    <a:pt x="144792" y="45504"/>
                  </a:lnTo>
                  <a:lnTo>
                    <a:pt x="145376" y="45504"/>
                  </a:lnTo>
                  <a:lnTo>
                    <a:pt x="114523" y="66586"/>
                  </a:lnTo>
                  <a:lnTo>
                    <a:pt x="114033" y="66586"/>
                  </a:lnTo>
                  <a:lnTo>
                    <a:pt x="112014" y="68300"/>
                  </a:lnTo>
                  <a:lnTo>
                    <a:pt x="112382" y="68300"/>
                  </a:lnTo>
                  <a:lnTo>
                    <a:pt x="85032" y="96710"/>
                  </a:lnTo>
                  <a:lnTo>
                    <a:pt x="84734" y="96710"/>
                  </a:lnTo>
                  <a:lnTo>
                    <a:pt x="83223" y="98590"/>
                  </a:lnTo>
                  <a:lnTo>
                    <a:pt x="83502" y="98590"/>
                  </a:lnTo>
                  <a:lnTo>
                    <a:pt x="60607" y="133527"/>
                  </a:lnTo>
                  <a:lnTo>
                    <a:pt x="60363" y="133527"/>
                  </a:lnTo>
                  <a:lnTo>
                    <a:pt x="59308" y="135509"/>
                  </a:lnTo>
                  <a:lnTo>
                    <a:pt x="59509" y="135509"/>
                  </a:lnTo>
                  <a:lnTo>
                    <a:pt x="42048" y="176034"/>
                  </a:lnTo>
                  <a:lnTo>
                    <a:pt x="41846" y="176034"/>
                  </a:lnTo>
                  <a:lnTo>
                    <a:pt x="41173" y="178066"/>
                  </a:lnTo>
                  <a:lnTo>
                    <a:pt x="41345" y="178066"/>
                  </a:lnTo>
                  <a:lnTo>
                    <a:pt x="30228" y="223189"/>
                  </a:lnTo>
                  <a:lnTo>
                    <a:pt x="30060" y="223189"/>
                  </a:lnTo>
                  <a:lnTo>
                    <a:pt x="29718" y="225259"/>
                  </a:lnTo>
                  <a:lnTo>
                    <a:pt x="29895" y="225259"/>
                  </a:lnTo>
                  <a:lnTo>
                    <a:pt x="25997" y="273977"/>
                  </a:lnTo>
                  <a:lnTo>
                    <a:pt x="25831" y="273977"/>
                  </a:lnTo>
                  <a:lnTo>
                    <a:pt x="25831" y="276047"/>
                  </a:lnTo>
                  <a:lnTo>
                    <a:pt x="25997" y="276047"/>
                  </a:lnTo>
                  <a:lnTo>
                    <a:pt x="29895" y="324726"/>
                  </a:lnTo>
                  <a:lnTo>
                    <a:pt x="29718" y="324726"/>
                  </a:lnTo>
                  <a:lnTo>
                    <a:pt x="30060" y="326796"/>
                  </a:lnTo>
                  <a:lnTo>
                    <a:pt x="30228" y="326796"/>
                  </a:lnTo>
                  <a:lnTo>
                    <a:pt x="41348" y="371906"/>
                  </a:lnTo>
                  <a:lnTo>
                    <a:pt x="41173" y="371906"/>
                  </a:lnTo>
                  <a:lnTo>
                    <a:pt x="41846" y="373926"/>
                  </a:lnTo>
                  <a:lnTo>
                    <a:pt x="42043" y="373926"/>
                  </a:lnTo>
                  <a:lnTo>
                    <a:pt x="59514" y="414464"/>
                  </a:lnTo>
                  <a:lnTo>
                    <a:pt x="59308" y="414464"/>
                  </a:lnTo>
                  <a:lnTo>
                    <a:pt x="60363" y="416433"/>
                  </a:lnTo>
                  <a:lnTo>
                    <a:pt x="60598" y="416433"/>
                  </a:lnTo>
                  <a:lnTo>
                    <a:pt x="83502" y="451383"/>
                  </a:lnTo>
                  <a:lnTo>
                    <a:pt x="83223" y="451383"/>
                  </a:lnTo>
                  <a:lnTo>
                    <a:pt x="84734" y="453263"/>
                  </a:lnTo>
                  <a:lnTo>
                    <a:pt x="85032" y="453263"/>
                  </a:lnTo>
                  <a:lnTo>
                    <a:pt x="112407" y="481698"/>
                  </a:lnTo>
                  <a:lnTo>
                    <a:pt x="112014" y="481698"/>
                  </a:lnTo>
                  <a:lnTo>
                    <a:pt x="114046" y="483400"/>
                  </a:lnTo>
                  <a:lnTo>
                    <a:pt x="114503" y="483400"/>
                  </a:lnTo>
                  <a:lnTo>
                    <a:pt x="145377" y="504507"/>
                  </a:lnTo>
                  <a:lnTo>
                    <a:pt x="144792" y="504507"/>
                  </a:lnTo>
                  <a:lnTo>
                    <a:pt x="147383" y="505879"/>
                  </a:lnTo>
                  <a:lnTo>
                    <a:pt x="148300" y="505879"/>
                  </a:lnTo>
                  <a:lnTo>
                    <a:pt x="181856" y="518998"/>
                  </a:lnTo>
                  <a:lnTo>
                    <a:pt x="180784" y="518998"/>
                  </a:lnTo>
                  <a:lnTo>
                    <a:pt x="183870" y="519785"/>
                  </a:lnTo>
                  <a:lnTo>
                    <a:pt x="186980" y="519785"/>
                  </a:lnTo>
                  <a:lnTo>
                    <a:pt x="221125" y="524124"/>
                  </a:lnTo>
                  <a:lnTo>
                    <a:pt x="219494" y="524332"/>
                  </a:lnTo>
                  <a:lnTo>
                    <a:pt x="313777" y="524332"/>
                  </a:lnTo>
                  <a:lnTo>
                    <a:pt x="267804" y="543915"/>
                  </a:lnTo>
                  <a:lnTo>
                    <a:pt x="264718" y="544703"/>
                  </a:lnTo>
                  <a:lnTo>
                    <a:pt x="222757" y="550024"/>
                  </a:lnTo>
                  <a:close/>
                </a:path>
                <a:path w="442595" h="550545">
                  <a:moveTo>
                    <a:pt x="221125" y="25899"/>
                  </a:moveTo>
                  <a:lnTo>
                    <a:pt x="219494" y="25692"/>
                  </a:lnTo>
                  <a:lnTo>
                    <a:pt x="222757" y="25692"/>
                  </a:lnTo>
                  <a:lnTo>
                    <a:pt x="221125" y="25899"/>
                  </a:lnTo>
                  <a:close/>
                </a:path>
                <a:path w="442595" h="550545">
                  <a:moveTo>
                    <a:pt x="259868" y="30824"/>
                  </a:moveTo>
                  <a:lnTo>
                    <a:pt x="221125" y="25899"/>
                  </a:lnTo>
                  <a:lnTo>
                    <a:pt x="222757" y="25692"/>
                  </a:lnTo>
                  <a:lnTo>
                    <a:pt x="313787" y="25692"/>
                  </a:lnTo>
                  <a:lnTo>
                    <a:pt x="320445" y="30238"/>
                  </a:lnTo>
                  <a:lnTo>
                    <a:pt x="258368" y="30238"/>
                  </a:lnTo>
                  <a:lnTo>
                    <a:pt x="259868" y="30824"/>
                  </a:lnTo>
                  <a:close/>
                </a:path>
                <a:path w="442595" h="550545">
                  <a:moveTo>
                    <a:pt x="180784" y="31026"/>
                  </a:moveTo>
                  <a:lnTo>
                    <a:pt x="183870" y="30238"/>
                  </a:lnTo>
                  <a:lnTo>
                    <a:pt x="182371" y="30824"/>
                  </a:lnTo>
                  <a:lnTo>
                    <a:pt x="180784" y="31026"/>
                  </a:lnTo>
                  <a:close/>
                </a:path>
                <a:path w="442595" h="550545">
                  <a:moveTo>
                    <a:pt x="182371" y="30824"/>
                  </a:moveTo>
                  <a:lnTo>
                    <a:pt x="183870" y="30238"/>
                  </a:lnTo>
                  <a:lnTo>
                    <a:pt x="186980" y="30238"/>
                  </a:lnTo>
                  <a:lnTo>
                    <a:pt x="182371" y="30824"/>
                  </a:lnTo>
                  <a:close/>
                </a:path>
                <a:path w="442595" h="550545">
                  <a:moveTo>
                    <a:pt x="261454" y="31026"/>
                  </a:moveTo>
                  <a:lnTo>
                    <a:pt x="259868" y="30824"/>
                  </a:lnTo>
                  <a:lnTo>
                    <a:pt x="258368" y="30238"/>
                  </a:lnTo>
                  <a:lnTo>
                    <a:pt x="261454" y="31026"/>
                  </a:lnTo>
                  <a:close/>
                </a:path>
                <a:path w="442595" h="550545">
                  <a:moveTo>
                    <a:pt x="321598" y="31026"/>
                  </a:moveTo>
                  <a:lnTo>
                    <a:pt x="261454" y="31026"/>
                  </a:lnTo>
                  <a:lnTo>
                    <a:pt x="258368" y="30238"/>
                  </a:lnTo>
                  <a:lnTo>
                    <a:pt x="320445" y="30238"/>
                  </a:lnTo>
                  <a:lnTo>
                    <a:pt x="321598" y="31026"/>
                  </a:lnTo>
                  <a:close/>
                </a:path>
                <a:path w="442595" h="550545">
                  <a:moveTo>
                    <a:pt x="181854" y="31026"/>
                  </a:moveTo>
                  <a:lnTo>
                    <a:pt x="180784" y="31026"/>
                  </a:lnTo>
                  <a:lnTo>
                    <a:pt x="182371" y="30824"/>
                  </a:lnTo>
                  <a:lnTo>
                    <a:pt x="181854" y="31026"/>
                  </a:lnTo>
                  <a:close/>
                </a:path>
                <a:path w="442595" h="550545">
                  <a:moveTo>
                    <a:pt x="296096" y="44971"/>
                  </a:moveTo>
                  <a:lnTo>
                    <a:pt x="259868" y="30824"/>
                  </a:lnTo>
                  <a:lnTo>
                    <a:pt x="261454" y="31026"/>
                  </a:lnTo>
                  <a:lnTo>
                    <a:pt x="321598" y="31026"/>
                  </a:lnTo>
                  <a:lnTo>
                    <a:pt x="340789" y="44132"/>
                  </a:lnTo>
                  <a:lnTo>
                    <a:pt x="294868" y="44132"/>
                  </a:lnTo>
                  <a:lnTo>
                    <a:pt x="296096" y="44971"/>
                  </a:lnTo>
                  <a:close/>
                </a:path>
                <a:path w="442595" h="550545">
                  <a:moveTo>
                    <a:pt x="144792" y="45504"/>
                  </a:moveTo>
                  <a:lnTo>
                    <a:pt x="147383" y="44132"/>
                  </a:lnTo>
                  <a:lnTo>
                    <a:pt x="146155" y="44971"/>
                  </a:lnTo>
                  <a:lnTo>
                    <a:pt x="144792" y="45504"/>
                  </a:lnTo>
                  <a:close/>
                </a:path>
                <a:path w="442595" h="550545">
                  <a:moveTo>
                    <a:pt x="146155" y="44971"/>
                  </a:moveTo>
                  <a:lnTo>
                    <a:pt x="147383" y="44132"/>
                  </a:lnTo>
                  <a:lnTo>
                    <a:pt x="148303" y="44132"/>
                  </a:lnTo>
                  <a:lnTo>
                    <a:pt x="146155" y="44971"/>
                  </a:lnTo>
                  <a:close/>
                </a:path>
                <a:path w="442595" h="550545">
                  <a:moveTo>
                    <a:pt x="297459" y="45504"/>
                  </a:moveTo>
                  <a:lnTo>
                    <a:pt x="296096" y="44971"/>
                  </a:lnTo>
                  <a:lnTo>
                    <a:pt x="294868" y="44132"/>
                  </a:lnTo>
                  <a:lnTo>
                    <a:pt x="297459" y="45504"/>
                  </a:lnTo>
                  <a:close/>
                </a:path>
                <a:path w="442595" h="550545">
                  <a:moveTo>
                    <a:pt x="342797" y="45504"/>
                  </a:moveTo>
                  <a:lnTo>
                    <a:pt x="297459" y="45504"/>
                  </a:lnTo>
                  <a:lnTo>
                    <a:pt x="294868" y="44132"/>
                  </a:lnTo>
                  <a:lnTo>
                    <a:pt x="340789" y="44132"/>
                  </a:lnTo>
                  <a:lnTo>
                    <a:pt x="342797" y="45504"/>
                  </a:lnTo>
                  <a:close/>
                </a:path>
                <a:path w="442595" h="550545">
                  <a:moveTo>
                    <a:pt x="145376" y="45504"/>
                  </a:moveTo>
                  <a:lnTo>
                    <a:pt x="144792" y="45504"/>
                  </a:lnTo>
                  <a:lnTo>
                    <a:pt x="146155" y="44971"/>
                  </a:lnTo>
                  <a:lnTo>
                    <a:pt x="145376" y="45504"/>
                  </a:lnTo>
                  <a:close/>
                </a:path>
                <a:path w="442595" h="550545">
                  <a:moveTo>
                    <a:pt x="329147" y="67563"/>
                  </a:moveTo>
                  <a:lnTo>
                    <a:pt x="296096" y="44971"/>
                  </a:lnTo>
                  <a:lnTo>
                    <a:pt x="297459" y="45504"/>
                  </a:lnTo>
                  <a:lnTo>
                    <a:pt x="342797" y="45504"/>
                  </a:lnTo>
                  <a:lnTo>
                    <a:pt x="344843" y="46901"/>
                  </a:lnTo>
                  <a:lnTo>
                    <a:pt x="346875" y="48615"/>
                  </a:lnTo>
                  <a:lnTo>
                    <a:pt x="364175" y="66586"/>
                  </a:lnTo>
                  <a:lnTo>
                    <a:pt x="328206" y="66586"/>
                  </a:lnTo>
                  <a:lnTo>
                    <a:pt x="329147" y="67563"/>
                  </a:lnTo>
                  <a:close/>
                </a:path>
                <a:path w="442595" h="550545">
                  <a:moveTo>
                    <a:pt x="112014" y="68300"/>
                  </a:moveTo>
                  <a:lnTo>
                    <a:pt x="114033" y="66586"/>
                  </a:lnTo>
                  <a:lnTo>
                    <a:pt x="113092" y="67563"/>
                  </a:lnTo>
                  <a:lnTo>
                    <a:pt x="112014" y="68300"/>
                  </a:lnTo>
                  <a:close/>
                </a:path>
                <a:path w="442595" h="550545">
                  <a:moveTo>
                    <a:pt x="113092" y="67563"/>
                  </a:moveTo>
                  <a:lnTo>
                    <a:pt x="114033" y="66586"/>
                  </a:lnTo>
                  <a:lnTo>
                    <a:pt x="114523" y="66586"/>
                  </a:lnTo>
                  <a:lnTo>
                    <a:pt x="113092" y="67563"/>
                  </a:lnTo>
                  <a:close/>
                </a:path>
                <a:path w="442595" h="550545">
                  <a:moveTo>
                    <a:pt x="330225" y="68300"/>
                  </a:moveTo>
                  <a:lnTo>
                    <a:pt x="329147" y="67563"/>
                  </a:lnTo>
                  <a:lnTo>
                    <a:pt x="328206" y="66586"/>
                  </a:lnTo>
                  <a:lnTo>
                    <a:pt x="330225" y="68300"/>
                  </a:lnTo>
                  <a:close/>
                </a:path>
                <a:path w="442595" h="550545">
                  <a:moveTo>
                    <a:pt x="365825" y="68300"/>
                  </a:moveTo>
                  <a:lnTo>
                    <a:pt x="330225" y="68300"/>
                  </a:lnTo>
                  <a:lnTo>
                    <a:pt x="328206" y="66586"/>
                  </a:lnTo>
                  <a:lnTo>
                    <a:pt x="364175" y="66586"/>
                  </a:lnTo>
                  <a:lnTo>
                    <a:pt x="365825" y="68300"/>
                  </a:lnTo>
                  <a:close/>
                </a:path>
                <a:path w="442595" h="550545">
                  <a:moveTo>
                    <a:pt x="112382" y="68300"/>
                  </a:moveTo>
                  <a:lnTo>
                    <a:pt x="112014" y="68300"/>
                  </a:lnTo>
                  <a:lnTo>
                    <a:pt x="113092" y="67563"/>
                  </a:lnTo>
                  <a:lnTo>
                    <a:pt x="112382" y="68300"/>
                  </a:lnTo>
                  <a:close/>
                </a:path>
                <a:path w="442595" h="550545">
                  <a:moveTo>
                    <a:pt x="389723" y="98590"/>
                  </a:moveTo>
                  <a:lnTo>
                    <a:pt x="359016" y="98590"/>
                  </a:lnTo>
                  <a:lnTo>
                    <a:pt x="357517" y="96710"/>
                  </a:lnTo>
                  <a:lnTo>
                    <a:pt x="357206" y="96710"/>
                  </a:lnTo>
                  <a:lnTo>
                    <a:pt x="329147" y="67563"/>
                  </a:lnTo>
                  <a:lnTo>
                    <a:pt x="330225" y="68300"/>
                  </a:lnTo>
                  <a:lnTo>
                    <a:pt x="365825" y="68300"/>
                  </a:lnTo>
                  <a:lnTo>
                    <a:pt x="377685" y="80619"/>
                  </a:lnTo>
                  <a:lnTo>
                    <a:pt x="379183" y="82511"/>
                  </a:lnTo>
                  <a:lnTo>
                    <a:pt x="388491" y="96710"/>
                  </a:lnTo>
                  <a:lnTo>
                    <a:pt x="357517" y="96710"/>
                  </a:lnTo>
                  <a:lnTo>
                    <a:pt x="358153" y="97680"/>
                  </a:lnTo>
                  <a:lnTo>
                    <a:pt x="389127" y="97680"/>
                  </a:lnTo>
                  <a:lnTo>
                    <a:pt x="389723" y="98590"/>
                  </a:lnTo>
                  <a:close/>
                </a:path>
                <a:path w="442595" h="550545">
                  <a:moveTo>
                    <a:pt x="83223" y="98590"/>
                  </a:moveTo>
                  <a:lnTo>
                    <a:pt x="84734" y="96710"/>
                  </a:lnTo>
                  <a:lnTo>
                    <a:pt x="84098" y="97680"/>
                  </a:lnTo>
                  <a:lnTo>
                    <a:pt x="83223" y="98590"/>
                  </a:lnTo>
                  <a:close/>
                </a:path>
                <a:path w="442595" h="550545">
                  <a:moveTo>
                    <a:pt x="84098" y="97680"/>
                  </a:moveTo>
                  <a:lnTo>
                    <a:pt x="84734" y="96710"/>
                  </a:lnTo>
                  <a:lnTo>
                    <a:pt x="85032" y="96710"/>
                  </a:lnTo>
                  <a:lnTo>
                    <a:pt x="84098" y="97680"/>
                  </a:lnTo>
                  <a:close/>
                </a:path>
                <a:path w="442595" h="550545">
                  <a:moveTo>
                    <a:pt x="359016" y="98590"/>
                  </a:moveTo>
                  <a:lnTo>
                    <a:pt x="358153" y="97680"/>
                  </a:lnTo>
                  <a:lnTo>
                    <a:pt x="357517" y="96710"/>
                  </a:lnTo>
                  <a:lnTo>
                    <a:pt x="359016" y="98590"/>
                  </a:lnTo>
                  <a:close/>
                </a:path>
                <a:path w="442595" h="550545">
                  <a:moveTo>
                    <a:pt x="83502" y="98590"/>
                  </a:moveTo>
                  <a:lnTo>
                    <a:pt x="83223" y="98590"/>
                  </a:lnTo>
                  <a:lnTo>
                    <a:pt x="84098" y="97680"/>
                  </a:lnTo>
                  <a:lnTo>
                    <a:pt x="83502" y="98590"/>
                  </a:lnTo>
                  <a:close/>
                </a:path>
                <a:path w="442595" h="550545">
                  <a:moveTo>
                    <a:pt x="382321" y="134560"/>
                  </a:moveTo>
                  <a:lnTo>
                    <a:pt x="358153" y="97680"/>
                  </a:lnTo>
                  <a:lnTo>
                    <a:pt x="359016" y="98590"/>
                  </a:lnTo>
                  <a:lnTo>
                    <a:pt x="389723" y="98590"/>
                  </a:lnTo>
                  <a:lnTo>
                    <a:pt x="404609" y="121297"/>
                  </a:lnTo>
                  <a:lnTo>
                    <a:pt x="405676" y="123278"/>
                  </a:lnTo>
                  <a:lnTo>
                    <a:pt x="410093" y="133527"/>
                  </a:lnTo>
                  <a:lnTo>
                    <a:pt x="381876" y="133527"/>
                  </a:lnTo>
                  <a:lnTo>
                    <a:pt x="382321" y="134560"/>
                  </a:lnTo>
                  <a:close/>
                </a:path>
                <a:path w="442595" h="550545">
                  <a:moveTo>
                    <a:pt x="59930" y="134560"/>
                  </a:moveTo>
                  <a:lnTo>
                    <a:pt x="60363" y="133527"/>
                  </a:lnTo>
                  <a:lnTo>
                    <a:pt x="60607" y="133527"/>
                  </a:lnTo>
                  <a:lnTo>
                    <a:pt x="59930" y="134560"/>
                  </a:lnTo>
                  <a:close/>
                </a:path>
                <a:path w="442595" h="550545">
                  <a:moveTo>
                    <a:pt x="410946" y="135509"/>
                  </a:moveTo>
                  <a:lnTo>
                    <a:pt x="382943" y="135509"/>
                  </a:lnTo>
                  <a:lnTo>
                    <a:pt x="381876" y="133527"/>
                  </a:lnTo>
                  <a:lnTo>
                    <a:pt x="410093" y="133527"/>
                  </a:lnTo>
                  <a:lnTo>
                    <a:pt x="410946" y="135509"/>
                  </a:lnTo>
                  <a:close/>
                </a:path>
                <a:path w="442595" h="550545">
                  <a:moveTo>
                    <a:pt x="59509" y="135509"/>
                  </a:moveTo>
                  <a:lnTo>
                    <a:pt x="59308" y="135509"/>
                  </a:lnTo>
                  <a:lnTo>
                    <a:pt x="59930" y="134560"/>
                  </a:lnTo>
                  <a:lnTo>
                    <a:pt x="59509" y="135509"/>
                  </a:lnTo>
                  <a:close/>
                </a:path>
                <a:path w="442595" h="550545">
                  <a:moveTo>
                    <a:pt x="400646" y="177064"/>
                  </a:moveTo>
                  <a:lnTo>
                    <a:pt x="382321" y="134560"/>
                  </a:lnTo>
                  <a:lnTo>
                    <a:pt x="382943" y="135509"/>
                  </a:lnTo>
                  <a:lnTo>
                    <a:pt x="410946" y="135509"/>
                  </a:lnTo>
                  <a:lnTo>
                    <a:pt x="424865" y="167805"/>
                  </a:lnTo>
                  <a:lnTo>
                    <a:pt x="425551" y="169837"/>
                  </a:lnTo>
                  <a:lnTo>
                    <a:pt x="427078" y="176034"/>
                  </a:lnTo>
                  <a:lnTo>
                    <a:pt x="400392" y="176034"/>
                  </a:lnTo>
                  <a:lnTo>
                    <a:pt x="400646" y="177064"/>
                  </a:lnTo>
                  <a:close/>
                </a:path>
                <a:path w="442595" h="550545">
                  <a:moveTo>
                    <a:pt x="41605" y="177064"/>
                  </a:moveTo>
                  <a:lnTo>
                    <a:pt x="41846" y="176034"/>
                  </a:lnTo>
                  <a:lnTo>
                    <a:pt x="42048" y="176034"/>
                  </a:lnTo>
                  <a:lnTo>
                    <a:pt x="41605" y="177064"/>
                  </a:lnTo>
                  <a:close/>
                </a:path>
                <a:path w="442595" h="550545">
                  <a:moveTo>
                    <a:pt x="427579" y="178066"/>
                  </a:moveTo>
                  <a:lnTo>
                    <a:pt x="401078" y="178066"/>
                  </a:lnTo>
                  <a:lnTo>
                    <a:pt x="400392" y="176034"/>
                  </a:lnTo>
                  <a:lnTo>
                    <a:pt x="427078" y="176034"/>
                  </a:lnTo>
                  <a:lnTo>
                    <a:pt x="427579" y="178066"/>
                  </a:lnTo>
                  <a:close/>
                </a:path>
                <a:path w="442595" h="550545">
                  <a:moveTo>
                    <a:pt x="41345" y="178066"/>
                  </a:moveTo>
                  <a:lnTo>
                    <a:pt x="41173" y="178066"/>
                  </a:lnTo>
                  <a:lnTo>
                    <a:pt x="41605" y="177064"/>
                  </a:lnTo>
                  <a:lnTo>
                    <a:pt x="41345" y="178066"/>
                  </a:lnTo>
                  <a:close/>
                </a:path>
                <a:path w="442595" h="550545">
                  <a:moveTo>
                    <a:pt x="438341" y="225259"/>
                  </a:moveTo>
                  <a:lnTo>
                    <a:pt x="412521" y="225259"/>
                  </a:lnTo>
                  <a:lnTo>
                    <a:pt x="412191" y="223189"/>
                  </a:lnTo>
                  <a:lnTo>
                    <a:pt x="412011" y="223189"/>
                  </a:lnTo>
                  <a:lnTo>
                    <a:pt x="400646" y="177064"/>
                  </a:lnTo>
                  <a:lnTo>
                    <a:pt x="401078" y="178066"/>
                  </a:lnTo>
                  <a:lnTo>
                    <a:pt x="427579" y="178066"/>
                  </a:lnTo>
                  <a:lnTo>
                    <a:pt x="437680" y="219062"/>
                  </a:lnTo>
                  <a:lnTo>
                    <a:pt x="438010" y="221119"/>
                  </a:lnTo>
                  <a:lnTo>
                    <a:pt x="438175" y="223189"/>
                  </a:lnTo>
                  <a:lnTo>
                    <a:pt x="412191" y="223189"/>
                  </a:lnTo>
                  <a:lnTo>
                    <a:pt x="412271" y="224194"/>
                  </a:lnTo>
                  <a:lnTo>
                    <a:pt x="438256" y="224194"/>
                  </a:lnTo>
                  <a:lnTo>
                    <a:pt x="438341" y="225259"/>
                  </a:lnTo>
                  <a:close/>
                </a:path>
                <a:path w="442595" h="550545">
                  <a:moveTo>
                    <a:pt x="29980" y="224194"/>
                  </a:moveTo>
                  <a:lnTo>
                    <a:pt x="30060" y="223189"/>
                  </a:lnTo>
                  <a:lnTo>
                    <a:pt x="30228" y="223189"/>
                  </a:lnTo>
                  <a:lnTo>
                    <a:pt x="29980" y="224194"/>
                  </a:lnTo>
                  <a:close/>
                </a:path>
                <a:path w="442595" h="550545">
                  <a:moveTo>
                    <a:pt x="29895" y="225259"/>
                  </a:moveTo>
                  <a:lnTo>
                    <a:pt x="29718" y="225259"/>
                  </a:lnTo>
                  <a:lnTo>
                    <a:pt x="29980" y="224194"/>
                  </a:lnTo>
                  <a:lnTo>
                    <a:pt x="29895" y="225259"/>
                  </a:lnTo>
                  <a:close/>
                </a:path>
                <a:path w="442595" h="550545">
                  <a:moveTo>
                    <a:pt x="442239" y="276047"/>
                  </a:moveTo>
                  <a:lnTo>
                    <a:pt x="416420" y="276047"/>
                  </a:lnTo>
                  <a:lnTo>
                    <a:pt x="416420" y="273977"/>
                  </a:lnTo>
                  <a:lnTo>
                    <a:pt x="416254" y="273977"/>
                  </a:lnTo>
                  <a:lnTo>
                    <a:pt x="412356" y="225259"/>
                  </a:lnTo>
                  <a:lnTo>
                    <a:pt x="412271" y="224194"/>
                  </a:lnTo>
                  <a:lnTo>
                    <a:pt x="412521" y="225259"/>
                  </a:lnTo>
                  <a:lnTo>
                    <a:pt x="438341" y="225259"/>
                  </a:lnTo>
                  <a:lnTo>
                    <a:pt x="442239" y="273977"/>
                  </a:lnTo>
                  <a:lnTo>
                    <a:pt x="416420" y="273977"/>
                  </a:lnTo>
                  <a:lnTo>
                    <a:pt x="416337" y="275011"/>
                  </a:lnTo>
                  <a:lnTo>
                    <a:pt x="442239" y="275011"/>
                  </a:lnTo>
                  <a:lnTo>
                    <a:pt x="442239" y="276047"/>
                  </a:lnTo>
                  <a:close/>
                </a:path>
                <a:path w="442595" h="550545">
                  <a:moveTo>
                    <a:pt x="438176" y="326796"/>
                  </a:moveTo>
                  <a:lnTo>
                    <a:pt x="412191" y="326796"/>
                  </a:lnTo>
                  <a:lnTo>
                    <a:pt x="412521" y="324726"/>
                  </a:lnTo>
                  <a:lnTo>
                    <a:pt x="412356" y="324726"/>
                  </a:lnTo>
                  <a:lnTo>
                    <a:pt x="416254" y="276047"/>
                  </a:lnTo>
                  <a:lnTo>
                    <a:pt x="416337" y="275011"/>
                  </a:lnTo>
                  <a:lnTo>
                    <a:pt x="416420" y="276047"/>
                  </a:lnTo>
                  <a:lnTo>
                    <a:pt x="442239" y="276047"/>
                  </a:lnTo>
                  <a:lnTo>
                    <a:pt x="438341" y="324726"/>
                  </a:lnTo>
                  <a:lnTo>
                    <a:pt x="412521" y="324726"/>
                  </a:lnTo>
                  <a:lnTo>
                    <a:pt x="412277" y="325714"/>
                  </a:lnTo>
                  <a:lnTo>
                    <a:pt x="438262" y="325714"/>
                  </a:lnTo>
                  <a:lnTo>
                    <a:pt x="438176" y="326796"/>
                  </a:lnTo>
                  <a:close/>
                </a:path>
                <a:path w="442595" h="550545">
                  <a:moveTo>
                    <a:pt x="29974" y="325714"/>
                  </a:moveTo>
                  <a:lnTo>
                    <a:pt x="29718" y="324726"/>
                  </a:lnTo>
                  <a:lnTo>
                    <a:pt x="29895" y="324726"/>
                  </a:lnTo>
                  <a:lnTo>
                    <a:pt x="29974" y="325714"/>
                  </a:lnTo>
                  <a:close/>
                </a:path>
                <a:path w="442595" h="550545">
                  <a:moveTo>
                    <a:pt x="30228" y="326796"/>
                  </a:moveTo>
                  <a:lnTo>
                    <a:pt x="30060" y="326796"/>
                  </a:lnTo>
                  <a:lnTo>
                    <a:pt x="29974" y="325714"/>
                  </a:lnTo>
                  <a:lnTo>
                    <a:pt x="30228" y="326796"/>
                  </a:lnTo>
                  <a:close/>
                </a:path>
                <a:path w="442595" h="550545">
                  <a:moveTo>
                    <a:pt x="427082" y="373926"/>
                  </a:moveTo>
                  <a:lnTo>
                    <a:pt x="400392" y="373926"/>
                  </a:lnTo>
                  <a:lnTo>
                    <a:pt x="401078" y="371906"/>
                  </a:lnTo>
                  <a:lnTo>
                    <a:pt x="400890" y="371906"/>
                  </a:lnTo>
                  <a:lnTo>
                    <a:pt x="412277" y="325714"/>
                  </a:lnTo>
                  <a:lnTo>
                    <a:pt x="412191" y="326796"/>
                  </a:lnTo>
                  <a:lnTo>
                    <a:pt x="438176" y="326796"/>
                  </a:lnTo>
                  <a:lnTo>
                    <a:pt x="438010" y="328866"/>
                  </a:lnTo>
                  <a:lnTo>
                    <a:pt x="437680" y="330923"/>
                  </a:lnTo>
                  <a:lnTo>
                    <a:pt x="427579" y="371906"/>
                  </a:lnTo>
                  <a:lnTo>
                    <a:pt x="401078" y="371906"/>
                  </a:lnTo>
                  <a:lnTo>
                    <a:pt x="400668" y="372857"/>
                  </a:lnTo>
                  <a:lnTo>
                    <a:pt x="427345" y="372857"/>
                  </a:lnTo>
                  <a:lnTo>
                    <a:pt x="427082" y="373926"/>
                  </a:lnTo>
                  <a:close/>
                </a:path>
                <a:path w="442595" h="550545">
                  <a:moveTo>
                    <a:pt x="41583" y="372857"/>
                  </a:moveTo>
                  <a:lnTo>
                    <a:pt x="41173" y="371906"/>
                  </a:lnTo>
                  <a:lnTo>
                    <a:pt x="41348" y="371906"/>
                  </a:lnTo>
                  <a:lnTo>
                    <a:pt x="41583" y="372857"/>
                  </a:lnTo>
                  <a:close/>
                </a:path>
                <a:path w="442595" h="550545">
                  <a:moveTo>
                    <a:pt x="42043" y="373926"/>
                  </a:moveTo>
                  <a:lnTo>
                    <a:pt x="41846" y="373926"/>
                  </a:lnTo>
                  <a:lnTo>
                    <a:pt x="41583" y="372857"/>
                  </a:lnTo>
                  <a:lnTo>
                    <a:pt x="42043" y="373926"/>
                  </a:lnTo>
                  <a:close/>
                </a:path>
                <a:path w="442595" h="550545">
                  <a:moveTo>
                    <a:pt x="410097" y="416433"/>
                  </a:moveTo>
                  <a:lnTo>
                    <a:pt x="381876" y="416433"/>
                  </a:lnTo>
                  <a:lnTo>
                    <a:pt x="382943" y="414464"/>
                  </a:lnTo>
                  <a:lnTo>
                    <a:pt x="382725" y="414464"/>
                  </a:lnTo>
                  <a:lnTo>
                    <a:pt x="400668" y="372857"/>
                  </a:lnTo>
                  <a:lnTo>
                    <a:pt x="400392" y="373926"/>
                  </a:lnTo>
                  <a:lnTo>
                    <a:pt x="427082" y="373926"/>
                  </a:lnTo>
                  <a:lnTo>
                    <a:pt x="425551" y="380136"/>
                  </a:lnTo>
                  <a:lnTo>
                    <a:pt x="424865" y="382155"/>
                  </a:lnTo>
                  <a:lnTo>
                    <a:pt x="410945" y="414464"/>
                  </a:lnTo>
                  <a:lnTo>
                    <a:pt x="382943" y="414464"/>
                  </a:lnTo>
                  <a:lnTo>
                    <a:pt x="382342" y="415381"/>
                  </a:lnTo>
                  <a:lnTo>
                    <a:pt x="410550" y="415381"/>
                  </a:lnTo>
                  <a:lnTo>
                    <a:pt x="410097" y="416433"/>
                  </a:lnTo>
                  <a:close/>
                </a:path>
                <a:path w="442595" h="550545">
                  <a:moveTo>
                    <a:pt x="59909" y="415381"/>
                  </a:moveTo>
                  <a:lnTo>
                    <a:pt x="59308" y="414464"/>
                  </a:lnTo>
                  <a:lnTo>
                    <a:pt x="59514" y="414464"/>
                  </a:lnTo>
                  <a:lnTo>
                    <a:pt x="59909" y="415381"/>
                  </a:lnTo>
                  <a:close/>
                </a:path>
                <a:path w="442595" h="550545">
                  <a:moveTo>
                    <a:pt x="60598" y="416433"/>
                  </a:moveTo>
                  <a:lnTo>
                    <a:pt x="60363" y="416433"/>
                  </a:lnTo>
                  <a:lnTo>
                    <a:pt x="59909" y="415381"/>
                  </a:lnTo>
                  <a:lnTo>
                    <a:pt x="60598" y="416433"/>
                  </a:lnTo>
                  <a:close/>
                </a:path>
                <a:path w="442595" h="550545">
                  <a:moveTo>
                    <a:pt x="358179" y="452252"/>
                  </a:moveTo>
                  <a:lnTo>
                    <a:pt x="382342" y="415381"/>
                  </a:lnTo>
                  <a:lnTo>
                    <a:pt x="381876" y="416433"/>
                  </a:lnTo>
                  <a:lnTo>
                    <a:pt x="410097" y="416433"/>
                  </a:lnTo>
                  <a:lnTo>
                    <a:pt x="405676" y="426694"/>
                  </a:lnTo>
                  <a:lnTo>
                    <a:pt x="404609" y="428663"/>
                  </a:lnTo>
                  <a:lnTo>
                    <a:pt x="389720" y="451383"/>
                  </a:lnTo>
                  <a:lnTo>
                    <a:pt x="359016" y="451383"/>
                  </a:lnTo>
                  <a:lnTo>
                    <a:pt x="358179" y="452252"/>
                  </a:lnTo>
                  <a:close/>
                </a:path>
                <a:path w="442595" h="550545">
                  <a:moveTo>
                    <a:pt x="84734" y="453263"/>
                  </a:moveTo>
                  <a:lnTo>
                    <a:pt x="83223" y="451383"/>
                  </a:lnTo>
                  <a:lnTo>
                    <a:pt x="84059" y="452252"/>
                  </a:lnTo>
                  <a:lnTo>
                    <a:pt x="84734" y="453263"/>
                  </a:lnTo>
                  <a:close/>
                </a:path>
                <a:path w="442595" h="550545">
                  <a:moveTo>
                    <a:pt x="84072" y="452252"/>
                  </a:moveTo>
                  <a:lnTo>
                    <a:pt x="83223" y="451383"/>
                  </a:lnTo>
                  <a:lnTo>
                    <a:pt x="83502" y="451383"/>
                  </a:lnTo>
                  <a:lnTo>
                    <a:pt x="84072" y="452252"/>
                  </a:lnTo>
                  <a:close/>
                </a:path>
                <a:path w="442595" h="550545">
                  <a:moveTo>
                    <a:pt x="357517" y="453263"/>
                  </a:moveTo>
                  <a:lnTo>
                    <a:pt x="358179" y="452252"/>
                  </a:lnTo>
                  <a:lnTo>
                    <a:pt x="359016" y="451383"/>
                  </a:lnTo>
                  <a:lnTo>
                    <a:pt x="357517" y="453263"/>
                  </a:lnTo>
                  <a:close/>
                </a:path>
                <a:path w="442595" h="550545">
                  <a:moveTo>
                    <a:pt x="388488" y="453263"/>
                  </a:moveTo>
                  <a:lnTo>
                    <a:pt x="357517" y="453263"/>
                  </a:lnTo>
                  <a:lnTo>
                    <a:pt x="359016" y="451383"/>
                  </a:lnTo>
                  <a:lnTo>
                    <a:pt x="389720" y="451383"/>
                  </a:lnTo>
                  <a:lnTo>
                    <a:pt x="388488" y="453263"/>
                  </a:lnTo>
                  <a:close/>
                </a:path>
                <a:path w="442595" h="550545">
                  <a:moveTo>
                    <a:pt x="85032" y="453263"/>
                  </a:moveTo>
                  <a:lnTo>
                    <a:pt x="84734" y="453263"/>
                  </a:lnTo>
                  <a:lnTo>
                    <a:pt x="84072" y="452252"/>
                  </a:lnTo>
                  <a:lnTo>
                    <a:pt x="85032" y="453263"/>
                  </a:lnTo>
                  <a:close/>
                </a:path>
                <a:path w="442595" h="550545">
                  <a:moveTo>
                    <a:pt x="329109" y="482460"/>
                  </a:moveTo>
                  <a:lnTo>
                    <a:pt x="358179" y="452252"/>
                  </a:lnTo>
                  <a:lnTo>
                    <a:pt x="357517" y="453263"/>
                  </a:lnTo>
                  <a:lnTo>
                    <a:pt x="388488" y="453263"/>
                  </a:lnTo>
                  <a:lnTo>
                    <a:pt x="379183" y="467461"/>
                  </a:lnTo>
                  <a:lnTo>
                    <a:pt x="377685" y="469353"/>
                  </a:lnTo>
                  <a:lnTo>
                    <a:pt x="365806" y="481698"/>
                  </a:lnTo>
                  <a:lnTo>
                    <a:pt x="330225" y="481698"/>
                  </a:lnTo>
                  <a:lnTo>
                    <a:pt x="329109" y="482460"/>
                  </a:lnTo>
                  <a:close/>
                </a:path>
                <a:path w="442595" h="550545">
                  <a:moveTo>
                    <a:pt x="114046" y="483400"/>
                  </a:moveTo>
                  <a:lnTo>
                    <a:pt x="112014" y="481698"/>
                  </a:lnTo>
                  <a:lnTo>
                    <a:pt x="113129" y="482460"/>
                  </a:lnTo>
                  <a:lnTo>
                    <a:pt x="114046" y="483400"/>
                  </a:lnTo>
                  <a:close/>
                </a:path>
                <a:path w="442595" h="550545">
                  <a:moveTo>
                    <a:pt x="113141" y="482460"/>
                  </a:moveTo>
                  <a:lnTo>
                    <a:pt x="112014" y="481698"/>
                  </a:lnTo>
                  <a:lnTo>
                    <a:pt x="112407" y="481698"/>
                  </a:lnTo>
                  <a:lnTo>
                    <a:pt x="113141" y="482460"/>
                  </a:lnTo>
                  <a:close/>
                </a:path>
                <a:path w="442595" h="550545">
                  <a:moveTo>
                    <a:pt x="328206" y="483400"/>
                  </a:moveTo>
                  <a:lnTo>
                    <a:pt x="329109" y="482460"/>
                  </a:lnTo>
                  <a:lnTo>
                    <a:pt x="330225" y="481698"/>
                  </a:lnTo>
                  <a:lnTo>
                    <a:pt x="328206" y="483400"/>
                  </a:lnTo>
                  <a:close/>
                </a:path>
                <a:path w="442595" h="550545">
                  <a:moveTo>
                    <a:pt x="364168" y="483400"/>
                  </a:moveTo>
                  <a:lnTo>
                    <a:pt x="328206" y="483400"/>
                  </a:lnTo>
                  <a:lnTo>
                    <a:pt x="330225" y="481698"/>
                  </a:lnTo>
                  <a:lnTo>
                    <a:pt x="365806" y="481698"/>
                  </a:lnTo>
                  <a:lnTo>
                    <a:pt x="364168" y="483400"/>
                  </a:lnTo>
                  <a:close/>
                </a:path>
                <a:path w="442595" h="550545">
                  <a:moveTo>
                    <a:pt x="114503" y="483400"/>
                  </a:moveTo>
                  <a:lnTo>
                    <a:pt x="114046" y="483400"/>
                  </a:lnTo>
                  <a:lnTo>
                    <a:pt x="113141" y="482460"/>
                  </a:lnTo>
                  <a:lnTo>
                    <a:pt x="114503" y="483400"/>
                  </a:lnTo>
                  <a:close/>
                </a:path>
                <a:path w="442595" h="550545">
                  <a:moveTo>
                    <a:pt x="340768" y="505879"/>
                  </a:moveTo>
                  <a:lnTo>
                    <a:pt x="294855" y="505879"/>
                  </a:lnTo>
                  <a:lnTo>
                    <a:pt x="297459" y="504507"/>
                  </a:lnTo>
                  <a:lnTo>
                    <a:pt x="296862" y="504507"/>
                  </a:lnTo>
                  <a:lnTo>
                    <a:pt x="329109" y="482460"/>
                  </a:lnTo>
                  <a:lnTo>
                    <a:pt x="328206" y="483400"/>
                  </a:lnTo>
                  <a:lnTo>
                    <a:pt x="364168" y="483400"/>
                  </a:lnTo>
                  <a:lnTo>
                    <a:pt x="346875" y="501370"/>
                  </a:lnTo>
                  <a:lnTo>
                    <a:pt x="344855" y="503085"/>
                  </a:lnTo>
                  <a:lnTo>
                    <a:pt x="342775" y="504507"/>
                  </a:lnTo>
                  <a:lnTo>
                    <a:pt x="297459" y="504507"/>
                  </a:lnTo>
                  <a:lnTo>
                    <a:pt x="296093" y="505041"/>
                  </a:lnTo>
                  <a:lnTo>
                    <a:pt x="341994" y="505041"/>
                  </a:lnTo>
                  <a:lnTo>
                    <a:pt x="340768" y="505879"/>
                  </a:lnTo>
                  <a:close/>
                </a:path>
                <a:path w="442595" h="550545">
                  <a:moveTo>
                    <a:pt x="147383" y="505879"/>
                  </a:moveTo>
                  <a:lnTo>
                    <a:pt x="144792" y="504507"/>
                  </a:lnTo>
                  <a:lnTo>
                    <a:pt x="146158" y="505041"/>
                  </a:lnTo>
                  <a:lnTo>
                    <a:pt x="147383" y="505879"/>
                  </a:lnTo>
                  <a:close/>
                </a:path>
                <a:path w="442595" h="550545">
                  <a:moveTo>
                    <a:pt x="146158" y="505041"/>
                  </a:moveTo>
                  <a:lnTo>
                    <a:pt x="144792" y="504507"/>
                  </a:lnTo>
                  <a:lnTo>
                    <a:pt x="145377" y="504507"/>
                  </a:lnTo>
                  <a:lnTo>
                    <a:pt x="146158" y="505041"/>
                  </a:lnTo>
                  <a:close/>
                </a:path>
                <a:path w="442595" h="550545">
                  <a:moveTo>
                    <a:pt x="294855" y="505879"/>
                  </a:moveTo>
                  <a:lnTo>
                    <a:pt x="296093" y="505041"/>
                  </a:lnTo>
                  <a:lnTo>
                    <a:pt x="297459" y="504507"/>
                  </a:lnTo>
                  <a:lnTo>
                    <a:pt x="294855" y="505879"/>
                  </a:lnTo>
                  <a:close/>
                </a:path>
                <a:path w="442595" h="550545">
                  <a:moveTo>
                    <a:pt x="148300" y="505879"/>
                  </a:moveTo>
                  <a:lnTo>
                    <a:pt x="147383" y="505879"/>
                  </a:lnTo>
                  <a:lnTo>
                    <a:pt x="146158" y="505041"/>
                  </a:lnTo>
                  <a:lnTo>
                    <a:pt x="148300" y="505879"/>
                  </a:lnTo>
                  <a:close/>
                </a:path>
                <a:path w="442595" h="550545">
                  <a:moveTo>
                    <a:pt x="259866" y="519200"/>
                  </a:moveTo>
                  <a:lnTo>
                    <a:pt x="296093" y="505041"/>
                  </a:lnTo>
                  <a:lnTo>
                    <a:pt x="294855" y="505879"/>
                  </a:lnTo>
                  <a:lnTo>
                    <a:pt x="340768" y="505879"/>
                  </a:lnTo>
                  <a:lnTo>
                    <a:pt x="321579" y="518998"/>
                  </a:lnTo>
                  <a:lnTo>
                    <a:pt x="261454" y="518998"/>
                  </a:lnTo>
                  <a:lnTo>
                    <a:pt x="259866" y="519200"/>
                  </a:lnTo>
                  <a:close/>
                </a:path>
                <a:path w="442595" h="550545">
                  <a:moveTo>
                    <a:pt x="183870" y="519785"/>
                  </a:moveTo>
                  <a:lnTo>
                    <a:pt x="180784" y="518998"/>
                  </a:lnTo>
                  <a:lnTo>
                    <a:pt x="182372" y="519200"/>
                  </a:lnTo>
                  <a:lnTo>
                    <a:pt x="183870" y="519785"/>
                  </a:lnTo>
                  <a:close/>
                </a:path>
                <a:path w="442595" h="550545">
                  <a:moveTo>
                    <a:pt x="182372" y="519200"/>
                  </a:moveTo>
                  <a:lnTo>
                    <a:pt x="180784" y="518998"/>
                  </a:lnTo>
                  <a:lnTo>
                    <a:pt x="181856" y="518998"/>
                  </a:lnTo>
                  <a:lnTo>
                    <a:pt x="182372" y="519200"/>
                  </a:lnTo>
                  <a:close/>
                </a:path>
                <a:path w="442595" h="550545">
                  <a:moveTo>
                    <a:pt x="258368" y="519785"/>
                  </a:moveTo>
                  <a:lnTo>
                    <a:pt x="259866" y="519200"/>
                  </a:lnTo>
                  <a:lnTo>
                    <a:pt x="261454" y="518998"/>
                  </a:lnTo>
                  <a:lnTo>
                    <a:pt x="258368" y="519785"/>
                  </a:lnTo>
                  <a:close/>
                </a:path>
                <a:path w="442595" h="550545">
                  <a:moveTo>
                    <a:pt x="320427" y="519785"/>
                  </a:moveTo>
                  <a:lnTo>
                    <a:pt x="258368" y="519785"/>
                  </a:lnTo>
                  <a:lnTo>
                    <a:pt x="261454" y="518998"/>
                  </a:lnTo>
                  <a:lnTo>
                    <a:pt x="321579" y="518998"/>
                  </a:lnTo>
                  <a:lnTo>
                    <a:pt x="320427" y="519785"/>
                  </a:lnTo>
                  <a:close/>
                </a:path>
                <a:path w="442595" h="550545">
                  <a:moveTo>
                    <a:pt x="186980" y="519785"/>
                  </a:moveTo>
                  <a:lnTo>
                    <a:pt x="183870" y="519785"/>
                  </a:lnTo>
                  <a:lnTo>
                    <a:pt x="182372" y="519200"/>
                  </a:lnTo>
                  <a:lnTo>
                    <a:pt x="186980" y="519785"/>
                  </a:lnTo>
                  <a:close/>
                </a:path>
                <a:path w="442595" h="550545">
                  <a:moveTo>
                    <a:pt x="313777" y="524332"/>
                  </a:moveTo>
                  <a:lnTo>
                    <a:pt x="222757" y="524332"/>
                  </a:lnTo>
                  <a:lnTo>
                    <a:pt x="221125" y="524124"/>
                  </a:lnTo>
                  <a:lnTo>
                    <a:pt x="259866" y="519200"/>
                  </a:lnTo>
                  <a:lnTo>
                    <a:pt x="258368" y="519785"/>
                  </a:lnTo>
                  <a:lnTo>
                    <a:pt x="320427" y="519785"/>
                  </a:lnTo>
                  <a:lnTo>
                    <a:pt x="313777" y="524332"/>
                  </a:lnTo>
                  <a:close/>
                </a:path>
                <a:path w="442595" h="550545">
                  <a:moveTo>
                    <a:pt x="222757" y="524332"/>
                  </a:moveTo>
                  <a:lnTo>
                    <a:pt x="219494" y="524332"/>
                  </a:lnTo>
                  <a:lnTo>
                    <a:pt x="221125" y="524124"/>
                  </a:lnTo>
                  <a:lnTo>
                    <a:pt x="222757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4991" y="3397745"/>
              <a:ext cx="544322" cy="7978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1888" y="3823830"/>
              <a:ext cx="104457" cy="1385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30769" y="3421811"/>
              <a:ext cx="280035" cy="449580"/>
            </a:xfrm>
            <a:custGeom>
              <a:avLst/>
              <a:gdLst/>
              <a:ahLst/>
              <a:cxnLst/>
              <a:rect l="l" t="t" r="r" b="b"/>
              <a:pathLst>
                <a:path w="280034" h="449579">
                  <a:moveTo>
                    <a:pt x="250342" y="449414"/>
                  </a:moveTo>
                  <a:lnTo>
                    <a:pt x="0" y="23660"/>
                  </a:lnTo>
                  <a:lnTo>
                    <a:pt x="29133" y="0"/>
                  </a:lnTo>
                  <a:lnTo>
                    <a:pt x="279565" y="425703"/>
                  </a:lnTo>
                  <a:lnTo>
                    <a:pt x="250342" y="4494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48770" y="2807449"/>
              <a:ext cx="416559" cy="524510"/>
            </a:xfrm>
            <a:custGeom>
              <a:avLst/>
              <a:gdLst/>
              <a:ahLst/>
              <a:cxnLst/>
              <a:rect l="l" t="t" r="r" b="b"/>
              <a:pathLst>
                <a:path w="416560" h="524510">
                  <a:moveTo>
                    <a:pt x="208203" y="524332"/>
                  </a:moveTo>
                  <a:lnTo>
                    <a:pt x="166242" y="519010"/>
                  </a:lnTo>
                  <a:lnTo>
                    <a:pt x="127152" y="503745"/>
                  </a:lnTo>
                  <a:lnTo>
                    <a:pt x="91782" y="479577"/>
                  </a:lnTo>
                  <a:lnTo>
                    <a:pt x="60972" y="447573"/>
                  </a:lnTo>
                  <a:lnTo>
                    <a:pt x="35547" y="408774"/>
                  </a:lnTo>
                  <a:lnTo>
                    <a:pt x="16357" y="364248"/>
                  </a:lnTo>
                  <a:lnTo>
                    <a:pt x="4229" y="315023"/>
                  </a:lnTo>
                  <a:lnTo>
                    <a:pt x="0" y="262166"/>
                  </a:lnTo>
                  <a:lnTo>
                    <a:pt x="4229" y="209308"/>
                  </a:lnTo>
                  <a:lnTo>
                    <a:pt x="16357" y="160096"/>
                  </a:lnTo>
                  <a:lnTo>
                    <a:pt x="35547" y="115557"/>
                  </a:lnTo>
                  <a:lnTo>
                    <a:pt x="60972" y="76758"/>
                  </a:lnTo>
                  <a:lnTo>
                    <a:pt x="91782" y="44754"/>
                  </a:lnTo>
                  <a:lnTo>
                    <a:pt x="127152" y="20599"/>
                  </a:lnTo>
                  <a:lnTo>
                    <a:pt x="166242" y="5321"/>
                  </a:lnTo>
                  <a:lnTo>
                    <a:pt x="208203" y="0"/>
                  </a:lnTo>
                  <a:lnTo>
                    <a:pt x="250164" y="5321"/>
                  </a:lnTo>
                  <a:lnTo>
                    <a:pt x="289255" y="20599"/>
                  </a:lnTo>
                  <a:lnTo>
                    <a:pt x="324624" y="44754"/>
                  </a:lnTo>
                  <a:lnTo>
                    <a:pt x="355434" y="76758"/>
                  </a:lnTo>
                  <a:lnTo>
                    <a:pt x="380860" y="115557"/>
                  </a:lnTo>
                  <a:lnTo>
                    <a:pt x="400050" y="160096"/>
                  </a:lnTo>
                  <a:lnTo>
                    <a:pt x="412178" y="209308"/>
                  </a:lnTo>
                  <a:lnTo>
                    <a:pt x="416407" y="262166"/>
                  </a:lnTo>
                  <a:lnTo>
                    <a:pt x="412178" y="315023"/>
                  </a:lnTo>
                  <a:lnTo>
                    <a:pt x="400050" y="364248"/>
                  </a:lnTo>
                  <a:lnTo>
                    <a:pt x="380860" y="408774"/>
                  </a:lnTo>
                  <a:lnTo>
                    <a:pt x="355434" y="447573"/>
                  </a:lnTo>
                  <a:lnTo>
                    <a:pt x="324624" y="479577"/>
                  </a:lnTo>
                  <a:lnTo>
                    <a:pt x="289255" y="503745"/>
                  </a:lnTo>
                  <a:lnTo>
                    <a:pt x="250164" y="519010"/>
                  </a:lnTo>
                  <a:lnTo>
                    <a:pt x="208203" y="52433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35854" y="2794596"/>
              <a:ext cx="442595" cy="550545"/>
            </a:xfrm>
            <a:custGeom>
              <a:avLst/>
              <a:gdLst/>
              <a:ahLst/>
              <a:cxnLst/>
              <a:rect l="l" t="t" r="r" b="b"/>
              <a:pathLst>
                <a:path w="442595" h="550545">
                  <a:moveTo>
                    <a:pt x="222745" y="550037"/>
                  </a:moveTo>
                  <a:lnTo>
                    <a:pt x="219494" y="550037"/>
                  </a:lnTo>
                  <a:lnTo>
                    <a:pt x="177520" y="544715"/>
                  </a:lnTo>
                  <a:lnTo>
                    <a:pt x="135356" y="528662"/>
                  </a:lnTo>
                  <a:lnTo>
                    <a:pt x="97396" y="503123"/>
                  </a:lnTo>
                  <a:lnTo>
                    <a:pt x="64554" y="469417"/>
                  </a:lnTo>
                  <a:lnTo>
                    <a:pt x="37630" y="428726"/>
                  </a:lnTo>
                  <a:lnTo>
                    <a:pt x="17373" y="382219"/>
                  </a:lnTo>
                  <a:lnTo>
                    <a:pt x="4559" y="330974"/>
                  </a:lnTo>
                  <a:lnTo>
                    <a:pt x="0" y="276059"/>
                  </a:lnTo>
                  <a:lnTo>
                    <a:pt x="0" y="273989"/>
                  </a:lnTo>
                  <a:lnTo>
                    <a:pt x="4229" y="221132"/>
                  </a:lnTo>
                  <a:lnTo>
                    <a:pt x="16687" y="169849"/>
                  </a:lnTo>
                  <a:lnTo>
                    <a:pt x="36575" y="123278"/>
                  </a:lnTo>
                  <a:lnTo>
                    <a:pt x="63055" y="82511"/>
                  </a:lnTo>
                  <a:lnTo>
                    <a:pt x="95376" y="48628"/>
                  </a:lnTo>
                  <a:lnTo>
                    <a:pt x="132765" y="22758"/>
                  </a:lnTo>
                  <a:lnTo>
                    <a:pt x="174447" y="6108"/>
                  </a:lnTo>
                  <a:lnTo>
                    <a:pt x="219494" y="0"/>
                  </a:lnTo>
                  <a:lnTo>
                    <a:pt x="222745" y="0"/>
                  </a:lnTo>
                  <a:lnTo>
                    <a:pt x="264718" y="5333"/>
                  </a:lnTo>
                  <a:lnTo>
                    <a:pt x="306882" y="21386"/>
                  </a:lnTo>
                  <a:lnTo>
                    <a:pt x="313787" y="25704"/>
                  </a:lnTo>
                  <a:lnTo>
                    <a:pt x="219494" y="25704"/>
                  </a:lnTo>
                  <a:lnTo>
                    <a:pt x="221119" y="25910"/>
                  </a:lnTo>
                  <a:lnTo>
                    <a:pt x="186993" y="30238"/>
                  </a:lnTo>
                  <a:lnTo>
                    <a:pt x="183870" y="30238"/>
                  </a:lnTo>
                  <a:lnTo>
                    <a:pt x="180784" y="31026"/>
                  </a:lnTo>
                  <a:lnTo>
                    <a:pt x="181855" y="31026"/>
                  </a:lnTo>
                  <a:lnTo>
                    <a:pt x="148289" y="44145"/>
                  </a:lnTo>
                  <a:lnTo>
                    <a:pt x="147383" y="44145"/>
                  </a:lnTo>
                  <a:lnTo>
                    <a:pt x="144779" y="45516"/>
                  </a:lnTo>
                  <a:lnTo>
                    <a:pt x="145375" y="45516"/>
                  </a:lnTo>
                  <a:lnTo>
                    <a:pt x="114505" y="66598"/>
                  </a:lnTo>
                  <a:lnTo>
                    <a:pt x="114033" y="66598"/>
                  </a:lnTo>
                  <a:lnTo>
                    <a:pt x="112013" y="68300"/>
                  </a:lnTo>
                  <a:lnTo>
                    <a:pt x="112394" y="68300"/>
                  </a:lnTo>
                  <a:lnTo>
                    <a:pt x="85044" y="96710"/>
                  </a:lnTo>
                  <a:lnTo>
                    <a:pt x="84721" y="96710"/>
                  </a:lnTo>
                  <a:lnTo>
                    <a:pt x="83223" y="98602"/>
                  </a:lnTo>
                  <a:lnTo>
                    <a:pt x="83481" y="98602"/>
                  </a:lnTo>
                  <a:lnTo>
                    <a:pt x="60586" y="133540"/>
                  </a:lnTo>
                  <a:lnTo>
                    <a:pt x="60363" y="133540"/>
                  </a:lnTo>
                  <a:lnTo>
                    <a:pt x="59296" y="135508"/>
                  </a:lnTo>
                  <a:lnTo>
                    <a:pt x="59514" y="135508"/>
                  </a:lnTo>
                  <a:lnTo>
                    <a:pt x="42043" y="176047"/>
                  </a:lnTo>
                  <a:lnTo>
                    <a:pt x="41846" y="176047"/>
                  </a:lnTo>
                  <a:lnTo>
                    <a:pt x="41173" y="178066"/>
                  </a:lnTo>
                  <a:lnTo>
                    <a:pt x="41348" y="178066"/>
                  </a:lnTo>
                  <a:lnTo>
                    <a:pt x="30228" y="223202"/>
                  </a:lnTo>
                  <a:lnTo>
                    <a:pt x="30048" y="223202"/>
                  </a:lnTo>
                  <a:lnTo>
                    <a:pt x="29717" y="225272"/>
                  </a:lnTo>
                  <a:lnTo>
                    <a:pt x="29882" y="225272"/>
                  </a:lnTo>
                  <a:lnTo>
                    <a:pt x="25984" y="273989"/>
                  </a:lnTo>
                  <a:lnTo>
                    <a:pt x="25819" y="273989"/>
                  </a:lnTo>
                  <a:lnTo>
                    <a:pt x="25819" y="276059"/>
                  </a:lnTo>
                  <a:lnTo>
                    <a:pt x="25984" y="276059"/>
                  </a:lnTo>
                  <a:lnTo>
                    <a:pt x="29882" y="324777"/>
                  </a:lnTo>
                  <a:lnTo>
                    <a:pt x="29717" y="324777"/>
                  </a:lnTo>
                  <a:lnTo>
                    <a:pt x="30048" y="326847"/>
                  </a:lnTo>
                  <a:lnTo>
                    <a:pt x="30228" y="326847"/>
                  </a:lnTo>
                  <a:lnTo>
                    <a:pt x="41345" y="371970"/>
                  </a:lnTo>
                  <a:lnTo>
                    <a:pt x="41173" y="371970"/>
                  </a:lnTo>
                  <a:lnTo>
                    <a:pt x="41846" y="374002"/>
                  </a:lnTo>
                  <a:lnTo>
                    <a:pt x="42048" y="374002"/>
                  </a:lnTo>
                  <a:lnTo>
                    <a:pt x="59509" y="414527"/>
                  </a:lnTo>
                  <a:lnTo>
                    <a:pt x="59296" y="414527"/>
                  </a:lnTo>
                  <a:lnTo>
                    <a:pt x="60363" y="416509"/>
                  </a:lnTo>
                  <a:lnTo>
                    <a:pt x="60594" y="416509"/>
                  </a:lnTo>
                  <a:lnTo>
                    <a:pt x="83489" y="451446"/>
                  </a:lnTo>
                  <a:lnTo>
                    <a:pt x="83223" y="451446"/>
                  </a:lnTo>
                  <a:lnTo>
                    <a:pt x="84721" y="453326"/>
                  </a:lnTo>
                  <a:lnTo>
                    <a:pt x="85032" y="453326"/>
                  </a:lnTo>
                  <a:lnTo>
                    <a:pt x="112382" y="481736"/>
                  </a:lnTo>
                  <a:lnTo>
                    <a:pt x="112013" y="481736"/>
                  </a:lnTo>
                  <a:lnTo>
                    <a:pt x="114033" y="483450"/>
                  </a:lnTo>
                  <a:lnTo>
                    <a:pt x="114523" y="483450"/>
                  </a:lnTo>
                  <a:lnTo>
                    <a:pt x="145376" y="504532"/>
                  </a:lnTo>
                  <a:lnTo>
                    <a:pt x="144779" y="504532"/>
                  </a:lnTo>
                  <a:lnTo>
                    <a:pt x="147383" y="505904"/>
                  </a:lnTo>
                  <a:lnTo>
                    <a:pt x="148292" y="505904"/>
                  </a:lnTo>
                  <a:lnTo>
                    <a:pt x="181854" y="519010"/>
                  </a:lnTo>
                  <a:lnTo>
                    <a:pt x="180784" y="519010"/>
                  </a:lnTo>
                  <a:lnTo>
                    <a:pt x="183870" y="519798"/>
                  </a:lnTo>
                  <a:lnTo>
                    <a:pt x="186993" y="519798"/>
                  </a:lnTo>
                  <a:lnTo>
                    <a:pt x="221119" y="524126"/>
                  </a:lnTo>
                  <a:lnTo>
                    <a:pt x="219494" y="524332"/>
                  </a:lnTo>
                  <a:lnTo>
                    <a:pt x="313804" y="524332"/>
                  </a:lnTo>
                  <a:lnTo>
                    <a:pt x="267792" y="543928"/>
                  </a:lnTo>
                  <a:lnTo>
                    <a:pt x="264718" y="544715"/>
                  </a:lnTo>
                  <a:lnTo>
                    <a:pt x="222745" y="550037"/>
                  </a:lnTo>
                  <a:close/>
                </a:path>
                <a:path w="442595" h="550545">
                  <a:moveTo>
                    <a:pt x="221119" y="25910"/>
                  </a:moveTo>
                  <a:lnTo>
                    <a:pt x="219494" y="25704"/>
                  </a:lnTo>
                  <a:lnTo>
                    <a:pt x="222745" y="25704"/>
                  </a:lnTo>
                  <a:lnTo>
                    <a:pt x="221119" y="25910"/>
                  </a:lnTo>
                  <a:close/>
                </a:path>
                <a:path w="442595" h="550545">
                  <a:moveTo>
                    <a:pt x="259868" y="30824"/>
                  </a:moveTo>
                  <a:lnTo>
                    <a:pt x="221119" y="25910"/>
                  </a:lnTo>
                  <a:lnTo>
                    <a:pt x="222745" y="25704"/>
                  </a:lnTo>
                  <a:lnTo>
                    <a:pt x="313787" y="25704"/>
                  </a:lnTo>
                  <a:lnTo>
                    <a:pt x="320426" y="30238"/>
                  </a:lnTo>
                  <a:lnTo>
                    <a:pt x="258368" y="30238"/>
                  </a:lnTo>
                  <a:lnTo>
                    <a:pt x="259868" y="30824"/>
                  </a:lnTo>
                  <a:close/>
                </a:path>
                <a:path w="442595" h="550545">
                  <a:moveTo>
                    <a:pt x="180784" y="31026"/>
                  </a:moveTo>
                  <a:lnTo>
                    <a:pt x="183870" y="30238"/>
                  </a:lnTo>
                  <a:lnTo>
                    <a:pt x="182370" y="30824"/>
                  </a:lnTo>
                  <a:lnTo>
                    <a:pt x="180784" y="31026"/>
                  </a:lnTo>
                  <a:close/>
                </a:path>
                <a:path w="442595" h="550545">
                  <a:moveTo>
                    <a:pt x="182370" y="30824"/>
                  </a:moveTo>
                  <a:lnTo>
                    <a:pt x="183870" y="30238"/>
                  </a:lnTo>
                  <a:lnTo>
                    <a:pt x="186993" y="30238"/>
                  </a:lnTo>
                  <a:lnTo>
                    <a:pt x="182370" y="30824"/>
                  </a:lnTo>
                  <a:close/>
                </a:path>
                <a:path w="442595" h="550545">
                  <a:moveTo>
                    <a:pt x="261454" y="31026"/>
                  </a:moveTo>
                  <a:lnTo>
                    <a:pt x="259868" y="30824"/>
                  </a:lnTo>
                  <a:lnTo>
                    <a:pt x="258368" y="30238"/>
                  </a:lnTo>
                  <a:lnTo>
                    <a:pt x="261454" y="31026"/>
                  </a:lnTo>
                  <a:close/>
                </a:path>
                <a:path w="442595" h="550545">
                  <a:moveTo>
                    <a:pt x="321579" y="31026"/>
                  </a:moveTo>
                  <a:lnTo>
                    <a:pt x="261454" y="31026"/>
                  </a:lnTo>
                  <a:lnTo>
                    <a:pt x="258368" y="30238"/>
                  </a:lnTo>
                  <a:lnTo>
                    <a:pt x="320426" y="30238"/>
                  </a:lnTo>
                  <a:lnTo>
                    <a:pt x="321579" y="31026"/>
                  </a:lnTo>
                  <a:close/>
                </a:path>
                <a:path w="442595" h="550545">
                  <a:moveTo>
                    <a:pt x="181855" y="31026"/>
                  </a:moveTo>
                  <a:lnTo>
                    <a:pt x="180784" y="31026"/>
                  </a:lnTo>
                  <a:lnTo>
                    <a:pt x="182370" y="30824"/>
                  </a:lnTo>
                  <a:lnTo>
                    <a:pt x="181855" y="31026"/>
                  </a:lnTo>
                  <a:close/>
                </a:path>
                <a:path w="442595" h="550545">
                  <a:moveTo>
                    <a:pt x="296067" y="44972"/>
                  </a:moveTo>
                  <a:lnTo>
                    <a:pt x="259868" y="30824"/>
                  </a:lnTo>
                  <a:lnTo>
                    <a:pt x="261454" y="31026"/>
                  </a:lnTo>
                  <a:lnTo>
                    <a:pt x="321579" y="31026"/>
                  </a:lnTo>
                  <a:lnTo>
                    <a:pt x="340789" y="44145"/>
                  </a:lnTo>
                  <a:lnTo>
                    <a:pt x="294855" y="44145"/>
                  </a:lnTo>
                  <a:lnTo>
                    <a:pt x="296067" y="44972"/>
                  </a:lnTo>
                  <a:close/>
                </a:path>
                <a:path w="442595" h="550545">
                  <a:moveTo>
                    <a:pt x="144779" y="45516"/>
                  </a:moveTo>
                  <a:lnTo>
                    <a:pt x="147383" y="44145"/>
                  </a:lnTo>
                  <a:lnTo>
                    <a:pt x="146171" y="44972"/>
                  </a:lnTo>
                  <a:lnTo>
                    <a:pt x="144779" y="45516"/>
                  </a:lnTo>
                  <a:close/>
                </a:path>
                <a:path w="442595" h="550545">
                  <a:moveTo>
                    <a:pt x="146171" y="44972"/>
                  </a:moveTo>
                  <a:lnTo>
                    <a:pt x="147383" y="44145"/>
                  </a:lnTo>
                  <a:lnTo>
                    <a:pt x="148289" y="44145"/>
                  </a:lnTo>
                  <a:lnTo>
                    <a:pt x="146171" y="44972"/>
                  </a:lnTo>
                  <a:close/>
                </a:path>
                <a:path w="442595" h="550545">
                  <a:moveTo>
                    <a:pt x="297459" y="45516"/>
                  </a:moveTo>
                  <a:lnTo>
                    <a:pt x="296067" y="44972"/>
                  </a:lnTo>
                  <a:lnTo>
                    <a:pt x="294855" y="44145"/>
                  </a:lnTo>
                  <a:lnTo>
                    <a:pt x="297459" y="45516"/>
                  </a:lnTo>
                  <a:close/>
                </a:path>
                <a:path w="442595" h="550545">
                  <a:moveTo>
                    <a:pt x="342797" y="45516"/>
                  </a:moveTo>
                  <a:lnTo>
                    <a:pt x="297459" y="45516"/>
                  </a:lnTo>
                  <a:lnTo>
                    <a:pt x="294855" y="44145"/>
                  </a:lnTo>
                  <a:lnTo>
                    <a:pt x="340789" y="44145"/>
                  </a:lnTo>
                  <a:lnTo>
                    <a:pt x="342797" y="45516"/>
                  </a:lnTo>
                  <a:close/>
                </a:path>
                <a:path w="442595" h="550545">
                  <a:moveTo>
                    <a:pt x="145375" y="45516"/>
                  </a:moveTo>
                  <a:lnTo>
                    <a:pt x="144779" y="45516"/>
                  </a:lnTo>
                  <a:lnTo>
                    <a:pt x="146171" y="44972"/>
                  </a:lnTo>
                  <a:lnTo>
                    <a:pt x="145375" y="45516"/>
                  </a:lnTo>
                  <a:close/>
                </a:path>
                <a:path w="442595" h="550545">
                  <a:moveTo>
                    <a:pt x="329113" y="67540"/>
                  </a:moveTo>
                  <a:lnTo>
                    <a:pt x="296067" y="44972"/>
                  </a:lnTo>
                  <a:lnTo>
                    <a:pt x="297459" y="45516"/>
                  </a:lnTo>
                  <a:lnTo>
                    <a:pt x="342797" y="45516"/>
                  </a:lnTo>
                  <a:lnTo>
                    <a:pt x="344843" y="46913"/>
                  </a:lnTo>
                  <a:lnTo>
                    <a:pt x="346862" y="48628"/>
                  </a:lnTo>
                  <a:lnTo>
                    <a:pt x="364169" y="66598"/>
                  </a:lnTo>
                  <a:lnTo>
                    <a:pt x="328206" y="66598"/>
                  </a:lnTo>
                  <a:lnTo>
                    <a:pt x="329113" y="67540"/>
                  </a:lnTo>
                  <a:close/>
                </a:path>
                <a:path w="442595" h="550545">
                  <a:moveTo>
                    <a:pt x="112013" y="68300"/>
                  </a:moveTo>
                  <a:lnTo>
                    <a:pt x="114033" y="66598"/>
                  </a:lnTo>
                  <a:lnTo>
                    <a:pt x="113126" y="67540"/>
                  </a:lnTo>
                  <a:lnTo>
                    <a:pt x="112013" y="68300"/>
                  </a:lnTo>
                  <a:close/>
                </a:path>
                <a:path w="442595" h="550545">
                  <a:moveTo>
                    <a:pt x="113126" y="67540"/>
                  </a:moveTo>
                  <a:lnTo>
                    <a:pt x="114033" y="66598"/>
                  </a:lnTo>
                  <a:lnTo>
                    <a:pt x="114505" y="66598"/>
                  </a:lnTo>
                  <a:lnTo>
                    <a:pt x="113126" y="67540"/>
                  </a:lnTo>
                  <a:close/>
                </a:path>
                <a:path w="442595" h="550545">
                  <a:moveTo>
                    <a:pt x="330225" y="68300"/>
                  </a:moveTo>
                  <a:lnTo>
                    <a:pt x="329113" y="67540"/>
                  </a:lnTo>
                  <a:lnTo>
                    <a:pt x="328206" y="66598"/>
                  </a:lnTo>
                  <a:lnTo>
                    <a:pt x="330225" y="68300"/>
                  </a:lnTo>
                  <a:close/>
                </a:path>
                <a:path w="442595" h="550545">
                  <a:moveTo>
                    <a:pt x="365808" y="68300"/>
                  </a:moveTo>
                  <a:lnTo>
                    <a:pt x="330225" y="68300"/>
                  </a:lnTo>
                  <a:lnTo>
                    <a:pt x="328206" y="66598"/>
                  </a:lnTo>
                  <a:lnTo>
                    <a:pt x="364169" y="66598"/>
                  </a:lnTo>
                  <a:lnTo>
                    <a:pt x="365808" y="68300"/>
                  </a:lnTo>
                  <a:close/>
                </a:path>
                <a:path w="442595" h="550545">
                  <a:moveTo>
                    <a:pt x="112394" y="68300"/>
                  </a:moveTo>
                  <a:lnTo>
                    <a:pt x="112013" y="68300"/>
                  </a:lnTo>
                  <a:lnTo>
                    <a:pt x="113126" y="67540"/>
                  </a:lnTo>
                  <a:lnTo>
                    <a:pt x="112394" y="68300"/>
                  </a:lnTo>
                  <a:close/>
                </a:path>
                <a:path w="442595" h="550545">
                  <a:moveTo>
                    <a:pt x="358206" y="97761"/>
                  </a:moveTo>
                  <a:lnTo>
                    <a:pt x="329113" y="67540"/>
                  </a:lnTo>
                  <a:lnTo>
                    <a:pt x="330225" y="68300"/>
                  </a:lnTo>
                  <a:lnTo>
                    <a:pt x="365808" y="68300"/>
                  </a:lnTo>
                  <a:lnTo>
                    <a:pt x="377685" y="80632"/>
                  </a:lnTo>
                  <a:lnTo>
                    <a:pt x="379183" y="82511"/>
                  </a:lnTo>
                  <a:lnTo>
                    <a:pt x="388488" y="96710"/>
                  </a:lnTo>
                  <a:lnTo>
                    <a:pt x="357517" y="96710"/>
                  </a:lnTo>
                  <a:lnTo>
                    <a:pt x="358206" y="97761"/>
                  </a:lnTo>
                  <a:close/>
                </a:path>
                <a:path w="442595" h="550545">
                  <a:moveTo>
                    <a:pt x="83223" y="98602"/>
                  </a:moveTo>
                  <a:lnTo>
                    <a:pt x="84721" y="96710"/>
                  </a:lnTo>
                  <a:lnTo>
                    <a:pt x="84032" y="97761"/>
                  </a:lnTo>
                  <a:lnTo>
                    <a:pt x="83223" y="98602"/>
                  </a:lnTo>
                  <a:close/>
                </a:path>
                <a:path w="442595" h="550545">
                  <a:moveTo>
                    <a:pt x="84032" y="97761"/>
                  </a:moveTo>
                  <a:lnTo>
                    <a:pt x="84721" y="96710"/>
                  </a:lnTo>
                  <a:lnTo>
                    <a:pt x="85044" y="96710"/>
                  </a:lnTo>
                  <a:lnTo>
                    <a:pt x="84032" y="97761"/>
                  </a:lnTo>
                  <a:close/>
                </a:path>
                <a:path w="442595" h="550545">
                  <a:moveTo>
                    <a:pt x="359016" y="98602"/>
                  </a:moveTo>
                  <a:lnTo>
                    <a:pt x="358206" y="97761"/>
                  </a:lnTo>
                  <a:lnTo>
                    <a:pt x="357517" y="96710"/>
                  </a:lnTo>
                  <a:lnTo>
                    <a:pt x="359016" y="98602"/>
                  </a:lnTo>
                  <a:close/>
                </a:path>
                <a:path w="442595" h="550545">
                  <a:moveTo>
                    <a:pt x="389728" y="98602"/>
                  </a:moveTo>
                  <a:lnTo>
                    <a:pt x="359016" y="98602"/>
                  </a:lnTo>
                  <a:lnTo>
                    <a:pt x="357517" y="96710"/>
                  </a:lnTo>
                  <a:lnTo>
                    <a:pt x="388488" y="96710"/>
                  </a:lnTo>
                  <a:lnTo>
                    <a:pt x="389728" y="98602"/>
                  </a:lnTo>
                  <a:close/>
                </a:path>
                <a:path w="442595" h="550545">
                  <a:moveTo>
                    <a:pt x="83481" y="98602"/>
                  </a:moveTo>
                  <a:lnTo>
                    <a:pt x="83223" y="98602"/>
                  </a:lnTo>
                  <a:lnTo>
                    <a:pt x="84032" y="97761"/>
                  </a:lnTo>
                  <a:lnTo>
                    <a:pt x="83481" y="98602"/>
                  </a:lnTo>
                  <a:close/>
                </a:path>
                <a:path w="442595" h="550545">
                  <a:moveTo>
                    <a:pt x="382305" y="134535"/>
                  </a:moveTo>
                  <a:lnTo>
                    <a:pt x="358206" y="97761"/>
                  </a:lnTo>
                  <a:lnTo>
                    <a:pt x="359016" y="98602"/>
                  </a:lnTo>
                  <a:lnTo>
                    <a:pt x="389728" y="98602"/>
                  </a:lnTo>
                  <a:lnTo>
                    <a:pt x="404609" y="121310"/>
                  </a:lnTo>
                  <a:lnTo>
                    <a:pt x="405663" y="123278"/>
                  </a:lnTo>
                  <a:lnTo>
                    <a:pt x="410087" y="133540"/>
                  </a:lnTo>
                  <a:lnTo>
                    <a:pt x="381876" y="133540"/>
                  </a:lnTo>
                  <a:lnTo>
                    <a:pt x="382305" y="134535"/>
                  </a:lnTo>
                  <a:close/>
                </a:path>
                <a:path w="442595" h="550545">
                  <a:moveTo>
                    <a:pt x="59934" y="134535"/>
                  </a:moveTo>
                  <a:lnTo>
                    <a:pt x="60363" y="133540"/>
                  </a:lnTo>
                  <a:lnTo>
                    <a:pt x="60586" y="133540"/>
                  </a:lnTo>
                  <a:lnTo>
                    <a:pt x="59934" y="134535"/>
                  </a:lnTo>
                  <a:close/>
                </a:path>
                <a:path w="442595" h="550545">
                  <a:moveTo>
                    <a:pt x="410936" y="135508"/>
                  </a:moveTo>
                  <a:lnTo>
                    <a:pt x="382943" y="135508"/>
                  </a:lnTo>
                  <a:lnTo>
                    <a:pt x="381876" y="133540"/>
                  </a:lnTo>
                  <a:lnTo>
                    <a:pt x="410087" y="133540"/>
                  </a:lnTo>
                  <a:lnTo>
                    <a:pt x="410936" y="135508"/>
                  </a:lnTo>
                  <a:close/>
                </a:path>
                <a:path w="442595" h="550545">
                  <a:moveTo>
                    <a:pt x="59514" y="135508"/>
                  </a:moveTo>
                  <a:lnTo>
                    <a:pt x="59296" y="135508"/>
                  </a:lnTo>
                  <a:lnTo>
                    <a:pt x="59934" y="134535"/>
                  </a:lnTo>
                  <a:lnTo>
                    <a:pt x="59514" y="135508"/>
                  </a:lnTo>
                  <a:close/>
                </a:path>
                <a:path w="442595" h="550545">
                  <a:moveTo>
                    <a:pt x="400639" y="177048"/>
                  </a:moveTo>
                  <a:lnTo>
                    <a:pt x="382305" y="134535"/>
                  </a:lnTo>
                  <a:lnTo>
                    <a:pt x="382943" y="135508"/>
                  </a:lnTo>
                  <a:lnTo>
                    <a:pt x="410936" y="135508"/>
                  </a:lnTo>
                  <a:lnTo>
                    <a:pt x="424865" y="167817"/>
                  </a:lnTo>
                  <a:lnTo>
                    <a:pt x="425551" y="169849"/>
                  </a:lnTo>
                  <a:lnTo>
                    <a:pt x="427079" y="176047"/>
                  </a:lnTo>
                  <a:lnTo>
                    <a:pt x="400392" y="176047"/>
                  </a:lnTo>
                  <a:lnTo>
                    <a:pt x="400639" y="177048"/>
                  </a:lnTo>
                  <a:close/>
                </a:path>
                <a:path w="442595" h="550545">
                  <a:moveTo>
                    <a:pt x="41612" y="177048"/>
                  </a:moveTo>
                  <a:lnTo>
                    <a:pt x="41846" y="176047"/>
                  </a:lnTo>
                  <a:lnTo>
                    <a:pt x="42043" y="176047"/>
                  </a:lnTo>
                  <a:lnTo>
                    <a:pt x="41612" y="177048"/>
                  </a:lnTo>
                  <a:close/>
                </a:path>
                <a:path w="442595" h="550545">
                  <a:moveTo>
                    <a:pt x="427576" y="178066"/>
                  </a:moveTo>
                  <a:lnTo>
                    <a:pt x="401078" y="178066"/>
                  </a:lnTo>
                  <a:lnTo>
                    <a:pt x="400392" y="176047"/>
                  </a:lnTo>
                  <a:lnTo>
                    <a:pt x="427079" y="176047"/>
                  </a:lnTo>
                  <a:lnTo>
                    <a:pt x="427576" y="178066"/>
                  </a:lnTo>
                  <a:close/>
                </a:path>
                <a:path w="442595" h="550545">
                  <a:moveTo>
                    <a:pt x="41348" y="178066"/>
                  </a:moveTo>
                  <a:lnTo>
                    <a:pt x="41173" y="178066"/>
                  </a:lnTo>
                  <a:lnTo>
                    <a:pt x="41612" y="177048"/>
                  </a:lnTo>
                  <a:lnTo>
                    <a:pt x="41348" y="178066"/>
                  </a:lnTo>
                  <a:close/>
                </a:path>
                <a:path w="442595" h="550545">
                  <a:moveTo>
                    <a:pt x="412277" y="224283"/>
                  </a:moveTo>
                  <a:lnTo>
                    <a:pt x="400639" y="177048"/>
                  </a:lnTo>
                  <a:lnTo>
                    <a:pt x="401078" y="178066"/>
                  </a:lnTo>
                  <a:lnTo>
                    <a:pt x="427576" y="178066"/>
                  </a:lnTo>
                  <a:lnTo>
                    <a:pt x="437680" y="219062"/>
                  </a:lnTo>
                  <a:lnTo>
                    <a:pt x="438010" y="221132"/>
                  </a:lnTo>
                  <a:lnTo>
                    <a:pt x="438175" y="223202"/>
                  </a:lnTo>
                  <a:lnTo>
                    <a:pt x="412191" y="223202"/>
                  </a:lnTo>
                  <a:lnTo>
                    <a:pt x="412277" y="224283"/>
                  </a:lnTo>
                  <a:close/>
                </a:path>
                <a:path w="442595" h="550545">
                  <a:moveTo>
                    <a:pt x="29961" y="224283"/>
                  </a:moveTo>
                  <a:lnTo>
                    <a:pt x="30048" y="223202"/>
                  </a:lnTo>
                  <a:lnTo>
                    <a:pt x="30228" y="223202"/>
                  </a:lnTo>
                  <a:lnTo>
                    <a:pt x="29961" y="224283"/>
                  </a:lnTo>
                  <a:close/>
                </a:path>
                <a:path w="442595" h="550545">
                  <a:moveTo>
                    <a:pt x="438341" y="225272"/>
                  </a:moveTo>
                  <a:lnTo>
                    <a:pt x="412521" y="225272"/>
                  </a:lnTo>
                  <a:lnTo>
                    <a:pt x="412191" y="223202"/>
                  </a:lnTo>
                  <a:lnTo>
                    <a:pt x="438175" y="223202"/>
                  </a:lnTo>
                  <a:lnTo>
                    <a:pt x="438262" y="224283"/>
                  </a:lnTo>
                  <a:lnTo>
                    <a:pt x="438341" y="225272"/>
                  </a:lnTo>
                  <a:close/>
                </a:path>
                <a:path w="442595" h="550545">
                  <a:moveTo>
                    <a:pt x="29882" y="225272"/>
                  </a:moveTo>
                  <a:lnTo>
                    <a:pt x="29717" y="225272"/>
                  </a:lnTo>
                  <a:lnTo>
                    <a:pt x="29961" y="224283"/>
                  </a:lnTo>
                  <a:lnTo>
                    <a:pt x="29882" y="225272"/>
                  </a:lnTo>
                  <a:close/>
                </a:path>
                <a:path w="442595" h="550545">
                  <a:moveTo>
                    <a:pt x="442239" y="276059"/>
                  </a:moveTo>
                  <a:lnTo>
                    <a:pt x="416420" y="276059"/>
                  </a:lnTo>
                  <a:lnTo>
                    <a:pt x="416420" y="273989"/>
                  </a:lnTo>
                  <a:lnTo>
                    <a:pt x="416254" y="273989"/>
                  </a:lnTo>
                  <a:lnTo>
                    <a:pt x="412356" y="225272"/>
                  </a:lnTo>
                  <a:lnTo>
                    <a:pt x="412277" y="224283"/>
                  </a:lnTo>
                  <a:lnTo>
                    <a:pt x="412521" y="225272"/>
                  </a:lnTo>
                  <a:lnTo>
                    <a:pt x="438341" y="225272"/>
                  </a:lnTo>
                  <a:lnTo>
                    <a:pt x="442239" y="273989"/>
                  </a:lnTo>
                  <a:lnTo>
                    <a:pt x="416420" y="273989"/>
                  </a:lnTo>
                  <a:lnTo>
                    <a:pt x="416337" y="275024"/>
                  </a:lnTo>
                  <a:lnTo>
                    <a:pt x="442239" y="275024"/>
                  </a:lnTo>
                  <a:lnTo>
                    <a:pt x="442239" y="276059"/>
                  </a:lnTo>
                  <a:close/>
                </a:path>
                <a:path w="442595" h="550545">
                  <a:moveTo>
                    <a:pt x="438174" y="326847"/>
                  </a:moveTo>
                  <a:lnTo>
                    <a:pt x="412191" y="326847"/>
                  </a:lnTo>
                  <a:lnTo>
                    <a:pt x="412521" y="324777"/>
                  </a:lnTo>
                  <a:lnTo>
                    <a:pt x="412356" y="324777"/>
                  </a:lnTo>
                  <a:lnTo>
                    <a:pt x="416254" y="276059"/>
                  </a:lnTo>
                  <a:lnTo>
                    <a:pt x="416337" y="275024"/>
                  </a:lnTo>
                  <a:lnTo>
                    <a:pt x="416420" y="276059"/>
                  </a:lnTo>
                  <a:lnTo>
                    <a:pt x="442239" y="276059"/>
                  </a:lnTo>
                  <a:lnTo>
                    <a:pt x="438340" y="324777"/>
                  </a:lnTo>
                  <a:lnTo>
                    <a:pt x="412521" y="324777"/>
                  </a:lnTo>
                  <a:lnTo>
                    <a:pt x="412277" y="325766"/>
                  </a:lnTo>
                  <a:lnTo>
                    <a:pt x="438261" y="325766"/>
                  </a:lnTo>
                  <a:lnTo>
                    <a:pt x="438174" y="326847"/>
                  </a:lnTo>
                  <a:close/>
                </a:path>
                <a:path w="442595" h="550545">
                  <a:moveTo>
                    <a:pt x="29961" y="325766"/>
                  </a:moveTo>
                  <a:lnTo>
                    <a:pt x="29717" y="324777"/>
                  </a:lnTo>
                  <a:lnTo>
                    <a:pt x="29882" y="324777"/>
                  </a:lnTo>
                  <a:lnTo>
                    <a:pt x="29961" y="325766"/>
                  </a:lnTo>
                  <a:close/>
                </a:path>
                <a:path w="442595" h="550545">
                  <a:moveTo>
                    <a:pt x="30228" y="326847"/>
                  </a:moveTo>
                  <a:lnTo>
                    <a:pt x="30048" y="326847"/>
                  </a:lnTo>
                  <a:lnTo>
                    <a:pt x="29961" y="325766"/>
                  </a:lnTo>
                  <a:lnTo>
                    <a:pt x="30228" y="326847"/>
                  </a:lnTo>
                  <a:close/>
                </a:path>
                <a:path w="442595" h="550545">
                  <a:moveTo>
                    <a:pt x="427078" y="374002"/>
                  </a:moveTo>
                  <a:lnTo>
                    <a:pt x="400392" y="374002"/>
                  </a:lnTo>
                  <a:lnTo>
                    <a:pt x="401078" y="371970"/>
                  </a:lnTo>
                  <a:lnTo>
                    <a:pt x="400893" y="371970"/>
                  </a:lnTo>
                  <a:lnTo>
                    <a:pt x="412277" y="325766"/>
                  </a:lnTo>
                  <a:lnTo>
                    <a:pt x="412191" y="326847"/>
                  </a:lnTo>
                  <a:lnTo>
                    <a:pt x="438174" y="326847"/>
                  </a:lnTo>
                  <a:lnTo>
                    <a:pt x="438010" y="328904"/>
                  </a:lnTo>
                  <a:lnTo>
                    <a:pt x="437680" y="330974"/>
                  </a:lnTo>
                  <a:lnTo>
                    <a:pt x="427579" y="371970"/>
                  </a:lnTo>
                  <a:lnTo>
                    <a:pt x="401078" y="371970"/>
                  </a:lnTo>
                  <a:lnTo>
                    <a:pt x="400675" y="372905"/>
                  </a:lnTo>
                  <a:lnTo>
                    <a:pt x="427348" y="372905"/>
                  </a:lnTo>
                  <a:lnTo>
                    <a:pt x="427078" y="374002"/>
                  </a:lnTo>
                  <a:close/>
                </a:path>
                <a:path w="442595" h="550545">
                  <a:moveTo>
                    <a:pt x="41576" y="372905"/>
                  </a:moveTo>
                  <a:lnTo>
                    <a:pt x="41173" y="371970"/>
                  </a:lnTo>
                  <a:lnTo>
                    <a:pt x="41345" y="371970"/>
                  </a:lnTo>
                  <a:lnTo>
                    <a:pt x="41576" y="372905"/>
                  </a:lnTo>
                  <a:close/>
                </a:path>
                <a:path w="442595" h="550545">
                  <a:moveTo>
                    <a:pt x="42048" y="374002"/>
                  </a:moveTo>
                  <a:lnTo>
                    <a:pt x="41846" y="374002"/>
                  </a:lnTo>
                  <a:lnTo>
                    <a:pt x="41576" y="372905"/>
                  </a:lnTo>
                  <a:lnTo>
                    <a:pt x="42048" y="374002"/>
                  </a:lnTo>
                  <a:close/>
                </a:path>
                <a:path w="442595" h="550545">
                  <a:moveTo>
                    <a:pt x="382321" y="415476"/>
                  </a:moveTo>
                  <a:lnTo>
                    <a:pt x="400675" y="372905"/>
                  </a:lnTo>
                  <a:lnTo>
                    <a:pt x="400392" y="374002"/>
                  </a:lnTo>
                  <a:lnTo>
                    <a:pt x="427078" y="374002"/>
                  </a:lnTo>
                  <a:lnTo>
                    <a:pt x="425551" y="380199"/>
                  </a:lnTo>
                  <a:lnTo>
                    <a:pt x="424865" y="382219"/>
                  </a:lnTo>
                  <a:lnTo>
                    <a:pt x="410936" y="414527"/>
                  </a:lnTo>
                  <a:lnTo>
                    <a:pt x="382943" y="414527"/>
                  </a:lnTo>
                  <a:lnTo>
                    <a:pt x="382321" y="415476"/>
                  </a:lnTo>
                  <a:close/>
                </a:path>
                <a:path w="442595" h="550545">
                  <a:moveTo>
                    <a:pt x="59918" y="415476"/>
                  </a:moveTo>
                  <a:lnTo>
                    <a:pt x="59296" y="414527"/>
                  </a:lnTo>
                  <a:lnTo>
                    <a:pt x="59509" y="414527"/>
                  </a:lnTo>
                  <a:lnTo>
                    <a:pt x="59918" y="415476"/>
                  </a:lnTo>
                  <a:close/>
                </a:path>
                <a:path w="442595" h="550545">
                  <a:moveTo>
                    <a:pt x="410082" y="416509"/>
                  </a:moveTo>
                  <a:lnTo>
                    <a:pt x="381876" y="416509"/>
                  </a:lnTo>
                  <a:lnTo>
                    <a:pt x="382943" y="414527"/>
                  </a:lnTo>
                  <a:lnTo>
                    <a:pt x="410936" y="414527"/>
                  </a:lnTo>
                  <a:lnTo>
                    <a:pt x="410082" y="416509"/>
                  </a:lnTo>
                  <a:close/>
                </a:path>
                <a:path w="442595" h="550545">
                  <a:moveTo>
                    <a:pt x="60594" y="416509"/>
                  </a:moveTo>
                  <a:lnTo>
                    <a:pt x="60363" y="416509"/>
                  </a:lnTo>
                  <a:lnTo>
                    <a:pt x="59918" y="415476"/>
                  </a:lnTo>
                  <a:lnTo>
                    <a:pt x="60594" y="416509"/>
                  </a:lnTo>
                  <a:close/>
                </a:path>
                <a:path w="442595" h="550545">
                  <a:moveTo>
                    <a:pt x="358180" y="452315"/>
                  </a:moveTo>
                  <a:lnTo>
                    <a:pt x="382321" y="415476"/>
                  </a:lnTo>
                  <a:lnTo>
                    <a:pt x="381876" y="416509"/>
                  </a:lnTo>
                  <a:lnTo>
                    <a:pt x="410082" y="416509"/>
                  </a:lnTo>
                  <a:lnTo>
                    <a:pt x="405663" y="426758"/>
                  </a:lnTo>
                  <a:lnTo>
                    <a:pt x="404609" y="428726"/>
                  </a:lnTo>
                  <a:lnTo>
                    <a:pt x="389720" y="451446"/>
                  </a:lnTo>
                  <a:lnTo>
                    <a:pt x="359016" y="451446"/>
                  </a:lnTo>
                  <a:lnTo>
                    <a:pt x="358180" y="452315"/>
                  </a:lnTo>
                  <a:close/>
                </a:path>
                <a:path w="442595" h="550545">
                  <a:moveTo>
                    <a:pt x="84721" y="453326"/>
                  </a:moveTo>
                  <a:lnTo>
                    <a:pt x="83223" y="451446"/>
                  </a:lnTo>
                  <a:lnTo>
                    <a:pt x="84058" y="452315"/>
                  </a:lnTo>
                  <a:lnTo>
                    <a:pt x="84721" y="453326"/>
                  </a:lnTo>
                  <a:close/>
                </a:path>
                <a:path w="442595" h="550545">
                  <a:moveTo>
                    <a:pt x="84058" y="452315"/>
                  </a:moveTo>
                  <a:lnTo>
                    <a:pt x="83223" y="451446"/>
                  </a:lnTo>
                  <a:lnTo>
                    <a:pt x="83489" y="451446"/>
                  </a:lnTo>
                  <a:lnTo>
                    <a:pt x="84058" y="452315"/>
                  </a:lnTo>
                  <a:close/>
                </a:path>
                <a:path w="442595" h="550545">
                  <a:moveTo>
                    <a:pt x="357517" y="453326"/>
                  </a:moveTo>
                  <a:lnTo>
                    <a:pt x="358180" y="452315"/>
                  </a:lnTo>
                  <a:lnTo>
                    <a:pt x="359016" y="451446"/>
                  </a:lnTo>
                  <a:lnTo>
                    <a:pt x="357517" y="453326"/>
                  </a:lnTo>
                  <a:close/>
                </a:path>
                <a:path w="442595" h="550545">
                  <a:moveTo>
                    <a:pt x="388488" y="453326"/>
                  </a:moveTo>
                  <a:lnTo>
                    <a:pt x="357517" y="453326"/>
                  </a:lnTo>
                  <a:lnTo>
                    <a:pt x="359016" y="451446"/>
                  </a:lnTo>
                  <a:lnTo>
                    <a:pt x="389720" y="451446"/>
                  </a:lnTo>
                  <a:lnTo>
                    <a:pt x="388488" y="453326"/>
                  </a:lnTo>
                  <a:close/>
                </a:path>
                <a:path w="442595" h="550545">
                  <a:moveTo>
                    <a:pt x="85032" y="453326"/>
                  </a:moveTo>
                  <a:lnTo>
                    <a:pt x="84721" y="453326"/>
                  </a:lnTo>
                  <a:lnTo>
                    <a:pt x="84058" y="452315"/>
                  </a:lnTo>
                  <a:lnTo>
                    <a:pt x="85032" y="453326"/>
                  </a:lnTo>
                  <a:close/>
                </a:path>
                <a:path w="442595" h="550545">
                  <a:moveTo>
                    <a:pt x="329147" y="482472"/>
                  </a:moveTo>
                  <a:lnTo>
                    <a:pt x="358180" y="452315"/>
                  </a:lnTo>
                  <a:lnTo>
                    <a:pt x="357517" y="453326"/>
                  </a:lnTo>
                  <a:lnTo>
                    <a:pt x="388488" y="453326"/>
                  </a:lnTo>
                  <a:lnTo>
                    <a:pt x="379183" y="467525"/>
                  </a:lnTo>
                  <a:lnTo>
                    <a:pt x="377685" y="469417"/>
                  </a:lnTo>
                  <a:lnTo>
                    <a:pt x="365820" y="481736"/>
                  </a:lnTo>
                  <a:lnTo>
                    <a:pt x="330225" y="481736"/>
                  </a:lnTo>
                  <a:lnTo>
                    <a:pt x="329147" y="482472"/>
                  </a:lnTo>
                  <a:close/>
                </a:path>
                <a:path w="442595" h="550545">
                  <a:moveTo>
                    <a:pt x="114033" y="483450"/>
                  </a:moveTo>
                  <a:lnTo>
                    <a:pt x="112013" y="481736"/>
                  </a:lnTo>
                  <a:lnTo>
                    <a:pt x="113091" y="482472"/>
                  </a:lnTo>
                  <a:lnTo>
                    <a:pt x="114033" y="483450"/>
                  </a:lnTo>
                  <a:close/>
                </a:path>
                <a:path w="442595" h="550545">
                  <a:moveTo>
                    <a:pt x="113091" y="482472"/>
                  </a:moveTo>
                  <a:lnTo>
                    <a:pt x="112013" y="481736"/>
                  </a:lnTo>
                  <a:lnTo>
                    <a:pt x="112382" y="481736"/>
                  </a:lnTo>
                  <a:lnTo>
                    <a:pt x="113091" y="482472"/>
                  </a:lnTo>
                  <a:close/>
                </a:path>
                <a:path w="442595" h="550545">
                  <a:moveTo>
                    <a:pt x="328206" y="483450"/>
                  </a:moveTo>
                  <a:lnTo>
                    <a:pt x="329147" y="482472"/>
                  </a:lnTo>
                  <a:lnTo>
                    <a:pt x="330225" y="481736"/>
                  </a:lnTo>
                  <a:lnTo>
                    <a:pt x="328206" y="483450"/>
                  </a:lnTo>
                  <a:close/>
                </a:path>
                <a:path w="442595" h="550545">
                  <a:moveTo>
                    <a:pt x="364169" y="483450"/>
                  </a:moveTo>
                  <a:lnTo>
                    <a:pt x="328206" y="483450"/>
                  </a:lnTo>
                  <a:lnTo>
                    <a:pt x="330225" y="481736"/>
                  </a:lnTo>
                  <a:lnTo>
                    <a:pt x="365820" y="481736"/>
                  </a:lnTo>
                  <a:lnTo>
                    <a:pt x="364169" y="483450"/>
                  </a:lnTo>
                  <a:close/>
                </a:path>
                <a:path w="442595" h="550545">
                  <a:moveTo>
                    <a:pt x="114523" y="483450"/>
                  </a:moveTo>
                  <a:lnTo>
                    <a:pt x="114033" y="483450"/>
                  </a:lnTo>
                  <a:lnTo>
                    <a:pt x="113091" y="482472"/>
                  </a:lnTo>
                  <a:lnTo>
                    <a:pt x="114523" y="483450"/>
                  </a:lnTo>
                  <a:close/>
                </a:path>
                <a:path w="442595" h="550545">
                  <a:moveTo>
                    <a:pt x="296068" y="505076"/>
                  </a:moveTo>
                  <a:lnTo>
                    <a:pt x="329147" y="482472"/>
                  </a:lnTo>
                  <a:lnTo>
                    <a:pt x="328206" y="483450"/>
                  </a:lnTo>
                  <a:lnTo>
                    <a:pt x="364169" y="483450"/>
                  </a:lnTo>
                  <a:lnTo>
                    <a:pt x="346862" y="501421"/>
                  </a:lnTo>
                  <a:lnTo>
                    <a:pt x="344843" y="503123"/>
                  </a:lnTo>
                  <a:lnTo>
                    <a:pt x="342780" y="504532"/>
                  </a:lnTo>
                  <a:lnTo>
                    <a:pt x="297459" y="504532"/>
                  </a:lnTo>
                  <a:lnTo>
                    <a:pt x="296068" y="505076"/>
                  </a:lnTo>
                  <a:close/>
                </a:path>
                <a:path w="442595" h="550545">
                  <a:moveTo>
                    <a:pt x="147383" y="505904"/>
                  </a:moveTo>
                  <a:lnTo>
                    <a:pt x="144779" y="504532"/>
                  </a:lnTo>
                  <a:lnTo>
                    <a:pt x="146171" y="505076"/>
                  </a:lnTo>
                  <a:lnTo>
                    <a:pt x="147383" y="505904"/>
                  </a:lnTo>
                  <a:close/>
                </a:path>
                <a:path w="442595" h="550545">
                  <a:moveTo>
                    <a:pt x="146171" y="505076"/>
                  </a:moveTo>
                  <a:lnTo>
                    <a:pt x="144779" y="504532"/>
                  </a:lnTo>
                  <a:lnTo>
                    <a:pt x="145376" y="504532"/>
                  </a:lnTo>
                  <a:lnTo>
                    <a:pt x="146171" y="505076"/>
                  </a:lnTo>
                  <a:close/>
                </a:path>
                <a:path w="442595" h="550545">
                  <a:moveTo>
                    <a:pt x="294855" y="505904"/>
                  </a:moveTo>
                  <a:lnTo>
                    <a:pt x="296068" y="505076"/>
                  </a:lnTo>
                  <a:lnTo>
                    <a:pt x="297459" y="504532"/>
                  </a:lnTo>
                  <a:lnTo>
                    <a:pt x="294855" y="505904"/>
                  </a:lnTo>
                  <a:close/>
                </a:path>
                <a:path w="442595" h="550545">
                  <a:moveTo>
                    <a:pt x="340772" y="505904"/>
                  </a:moveTo>
                  <a:lnTo>
                    <a:pt x="294855" y="505904"/>
                  </a:lnTo>
                  <a:lnTo>
                    <a:pt x="297459" y="504532"/>
                  </a:lnTo>
                  <a:lnTo>
                    <a:pt x="342780" y="504532"/>
                  </a:lnTo>
                  <a:lnTo>
                    <a:pt x="340772" y="505904"/>
                  </a:lnTo>
                  <a:close/>
                </a:path>
                <a:path w="442595" h="550545">
                  <a:moveTo>
                    <a:pt x="148292" y="505904"/>
                  </a:moveTo>
                  <a:lnTo>
                    <a:pt x="147383" y="505904"/>
                  </a:lnTo>
                  <a:lnTo>
                    <a:pt x="146171" y="505076"/>
                  </a:lnTo>
                  <a:lnTo>
                    <a:pt x="148292" y="505904"/>
                  </a:lnTo>
                  <a:close/>
                </a:path>
                <a:path w="442595" h="550545">
                  <a:moveTo>
                    <a:pt x="259870" y="519211"/>
                  </a:moveTo>
                  <a:lnTo>
                    <a:pt x="296068" y="505076"/>
                  </a:lnTo>
                  <a:lnTo>
                    <a:pt x="294855" y="505904"/>
                  </a:lnTo>
                  <a:lnTo>
                    <a:pt x="340772" y="505904"/>
                  </a:lnTo>
                  <a:lnTo>
                    <a:pt x="321591" y="519010"/>
                  </a:lnTo>
                  <a:lnTo>
                    <a:pt x="261454" y="519010"/>
                  </a:lnTo>
                  <a:lnTo>
                    <a:pt x="259870" y="519211"/>
                  </a:lnTo>
                  <a:close/>
                </a:path>
                <a:path w="442595" h="550545">
                  <a:moveTo>
                    <a:pt x="183870" y="519798"/>
                  </a:moveTo>
                  <a:lnTo>
                    <a:pt x="180784" y="519010"/>
                  </a:lnTo>
                  <a:lnTo>
                    <a:pt x="182368" y="519211"/>
                  </a:lnTo>
                  <a:lnTo>
                    <a:pt x="183870" y="519798"/>
                  </a:lnTo>
                  <a:close/>
                </a:path>
                <a:path w="442595" h="550545">
                  <a:moveTo>
                    <a:pt x="182368" y="519211"/>
                  </a:moveTo>
                  <a:lnTo>
                    <a:pt x="180784" y="519010"/>
                  </a:lnTo>
                  <a:lnTo>
                    <a:pt x="181854" y="519010"/>
                  </a:lnTo>
                  <a:lnTo>
                    <a:pt x="182368" y="519211"/>
                  </a:lnTo>
                  <a:close/>
                </a:path>
                <a:path w="442595" h="550545">
                  <a:moveTo>
                    <a:pt x="258368" y="519798"/>
                  </a:moveTo>
                  <a:lnTo>
                    <a:pt x="259870" y="519211"/>
                  </a:lnTo>
                  <a:lnTo>
                    <a:pt x="261454" y="519010"/>
                  </a:lnTo>
                  <a:lnTo>
                    <a:pt x="258368" y="519798"/>
                  </a:lnTo>
                  <a:close/>
                </a:path>
                <a:path w="442595" h="550545">
                  <a:moveTo>
                    <a:pt x="320439" y="519798"/>
                  </a:moveTo>
                  <a:lnTo>
                    <a:pt x="258368" y="519798"/>
                  </a:lnTo>
                  <a:lnTo>
                    <a:pt x="261454" y="519010"/>
                  </a:lnTo>
                  <a:lnTo>
                    <a:pt x="321591" y="519010"/>
                  </a:lnTo>
                  <a:lnTo>
                    <a:pt x="320439" y="519798"/>
                  </a:lnTo>
                  <a:close/>
                </a:path>
                <a:path w="442595" h="550545">
                  <a:moveTo>
                    <a:pt x="186993" y="519798"/>
                  </a:moveTo>
                  <a:lnTo>
                    <a:pt x="183870" y="519798"/>
                  </a:lnTo>
                  <a:lnTo>
                    <a:pt x="182368" y="519211"/>
                  </a:lnTo>
                  <a:lnTo>
                    <a:pt x="186993" y="519798"/>
                  </a:lnTo>
                  <a:close/>
                </a:path>
                <a:path w="442595" h="550545">
                  <a:moveTo>
                    <a:pt x="313804" y="524332"/>
                  </a:moveTo>
                  <a:lnTo>
                    <a:pt x="222745" y="524332"/>
                  </a:lnTo>
                  <a:lnTo>
                    <a:pt x="221119" y="524126"/>
                  </a:lnTo>
                  <a:lnTo>
                    <a:pt x="259870" y="519211"/>
                  </a:lnTo>
                  <a:lnTo>
                    <a:pt x="258368" y="519798"/>
                  </a:lnTo>
                  <a:lnTo>
                    <a:pt x="320439" y="519798"/>
                  </a:lnTo>
                  <a:lnTo>
                    <a:pt x="313804" y="524332"/>
                  </a:lnTo>
                  <a:close/>
                </a:path>
                <a:path w="442595" h="550545">
                  <a:moveTo>
                    <a:pt x="222745" y="524332"/>
                  </a:moveTo>
                  <a:lnTo>
                    <a:pt x="219494" y="524332"/>
                  </a:lnTo>
                  <a:lnTo>
                    <a:pt x="221119" y="524126"/>
                  </a:lnTo>
                  <a:lnTo>
                    <a:pt x="222745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2453" y="2526791"/>
              <a:ext cx="814362" cy="7132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178" y="2888018"/>
              <a:ext cx="118554" cy="12023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45302" y="2549461"/>
              <a:ext cx="515620" cy="408940"/>
            </a:xfrm>
            <a:custGeom>
              <a:avLst/>
              <a:gdLst/>
              <a:ahLst/>
              <a:cxnLst/>
              <a:rect l="l" t="t" r="r" b="b"/>
              <a:pathLst>
                <a:path w="515620" h="408939">
                  <a:moveTo>
                    <a:pt x="19202" y="408813"/>
                  </a:moveTo>
                  <a:lnTo>
                    <a:pt x="0" y="373621"/>
                  </a:lnTo>
                  <a:lnTo>
                    <a:pt x="496303" y="0"/>
                  </a:lnTo>
                  <a:lnTo>
                    <a:pt x="515493" y="35064"/>
                  </a:lnTo>
                  <a:lnTo>
                    <a:pt x="19202" y="40881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11663" y="4046473"/>
              <a:ext cx="415290" cy="526415"/>
            </a:xfrm>
            <a:custGeom>
              <a:avLst/>
              <a:gdLst/>
              <a:ahLst/>
              <a:cxnLst/>
              <a:rect l="l" t="t" r="r" b="b"/>
              <a:pathLst>
                <a:path w="415289" h="526414">
                  <a:moveTo>
                    <a:pt x="207505" y="526008"/>
                  </a:moveTo>
                  <a:lnTo>
                    <a:pt x="165671" y="520661"/>
                  </a:lnTo>
                  <a:lnTo>
                    <a:pt x="126707" y="505333"/>
                  </a:lnTo>
                  <a:lnTo>
                    <a:pt x="91465" y="481088"/>
                  </a:lnTo>
                  <a:lnTo>
                    <a:pt x="60756" y="448983"/>
                  </a:lnTo>
                  <a:lnTo>
                    <a:pt x="35432" y="410057"/>
                  </a:lnTo>
                  <a:lnTo>
                    <a:pt x="16306" y="365391"/>
                  </a:lnTo>
                  <a:lnTo>
                    <a:pt x="4216" y="316014"/>
                  </a:lnTo>
                  <a:lnTo>
                    <a:pt x="0" y="263004"/>
                  </a:lnTo>
                  <a:lnTo>
                    <a:pt x="4216" y="209994"/>
                  </a:lnTo>
                  <a:lnTo>
                    <a:pt x="16306" y="160616"/>
                  </a:lnTo>
                  <a:lnTo>
                    <a:pt x="35432" y="115950"/>
                  </a:lnTo>
                  <a:lnTo>
                    <a:pt x="60756" y="77025"/>
                  </a:lnTo>
                  <a:lnTo>
                    <a:pt x="91465" y="44907"/>
                  </a:lnTo>
                  <a:lnTo>
                    <a:pt x="126707" y="20662"/>
                  </a:lnTo>
                  <a:lnTo>
                    <a:pt x="165671" y="5346"/>
                  </a:lnTo>
                  <a:lnTo>
                    <a:pt x="207505" y="0"/>
                  </a:lnTo>
                  <a:lnTo>
                    <a:pt x="249326" y="5346"/>
                  </a:lnTo>
                  <a:lnTo>
                    <a:pt x="288289" y="20662"/>
                  </a:lnTo>
                  <a:lnTo>
                    <a:pt x="323532" y="44907"/>
                  </a:lnTo>
                  <a:lnTo>
                    <a:pt x="354241" y="77025"/>
                  </a:lnTo>
                  <a:lnTo>
                    <a:pt x="379577" y="115950"/>
                  </a:lnTo>
                  <a:lnTo>
                    <a:pt x="398703" y="160616"/>
                  </a:lnTo>
                  <a:lnTo>
                    <a:pt x="410781" y="209994"/>
                  </a:lnTo>
                  <a:lnTo>
                    <a:pt x="414997" y="263004"/>
                  </a:lnTo>
                  <a:lnTo>
                    <a:pt x="410781" y="316014"/>
                  </a:lnTo>
                  <a:lnTo>
                    <a:pt x="398703" y="365391"/>
                  </a:lnTo>
                  <a:lnTo>
                    <a:pt x="379577" y="410057"/>
                  </a:lnTo>
                  <a:lnTo>
                    <a:pt x="354241" y="448983"/>
                  </a:lnTo>
                  <a:lnTo>
                    <a:pt x="323532" y="481088"/>
                  </a:lnTo>
                  <a:lnTo>
                    <a:pt x="288289" y="505333"/>
                  </a:lnTo>
                  <a:lnTo>
                    <a:pt x="249326" y="520661"/>
                  </a:lnTo>
                  <a:lnTo>
                    <a:pt x="207505" y="526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98759" y="4033621"/>
              <a:ext cx="441325" cy="551815"/>
            </a:xfrm>
            <a:custGeom>
              <a:avLst/>
              <a:gdLst/>
              <a:ahLst/>
              <a:cxnLst/>
              <a:rect l="l" t="t" r="r" b="b"/>
              <a:pathLst>
                <a:path w="441325" h="551814">
                  <a:moveTo>
                    <a:pt x="222046" y="551700"/>
                  </a:moveTo>
                  <a:lnTo>
                    <a:pt x="218757" y="551700"/>
                  </a:lnTo>
                  <a:lnTo>
                    <a:pt x="176936" y="546366"/>
                  </a:lnTo>
                  <a:lnTo>
                    <a:pt x="134874" y="530250"/>
                  </a:lnTo>
                  <a:lnTo>
                    <a:pt x="97027" y="504621"/>
                  </a:lnTo>
                  <a:lnTo>
                    <a:pt x="64300" y="470788"/>
                  </a:lnTo>
                  <a:lnTo>
                    <a:pt x="37477" y="429983"/>
                  </a:lnTo>
                  <a:lnTo>
                    <a:pt x="17297" y="383336"/>
                  </a:lnTo>
                  <a:lnTo>
                    <a:pt x="4533" y="331952"/>
                  </a:lnTo>
                  <a:lnTo>
                    <a:pt x="0" y="276885"/>
                  </a:lnTo>
                  <a:lnTo>
                    <a:pt x="0" y="274827"/>
                  </a:lnTo>
                  <a:lnTo>
                    <a:pt x="4203" y="221818"/>
                  </a:lnTo>
                  <a:lnTo>
                    <a:pt x="16624" y="170395"/>
                  </a:lnTo>
                  <a:lnTo>
                    <a:pt x="36423" y="123698"/>
                  </a:lnTo>
                  <a:lnTo>
                    <a:pt x="62811" y="82803"/>
                  </a:lnTo>
                  <a:lnTo>
                    <a:pt x="95008" y="48818"/>
                  </a:lnTo>
                  <a:lnTo>
                    <a:pt x="132270" y="22847"/>
                  </a:lnTo>
                  <a:lnTo>
                    <a:pt x="173837" y="6146"/>
                  </a:lnTo>
                  <a:lnTo>
                    <a:pt x="218757" y="0"/>
                  </a:lnTo>
                  <a:lnTo>
                    <a:pt x="222046" y="0"/>
                  </a:lnTo>
                  <a:lnTo>
                    <a:pt x="263880" y="5346"/>
                  </a:lnTo>
                  <a:lnTo>
                    <a:pt x="305930" y="21462"/>
                  </a:lnTo>
                  <a:lnTo>
                    <a:pt x="312687" y="25704"/>
                  </a:lnTo>
                  <a:lnTo>
                    <a:pt x="218757" y="25704"/>
                  </a:lnTo>
                  <a:lnTo>
                    <a:pt x="220402" y="25914"/>
                  </a:lnTo>
                  <a:lnTo>
                    <a:pt x="186473" y="30251"/>
                  </a:lnTo>
                  <a:lnTo>
                    <a:pt x="183311" y="30251"/>
                  </a:lnTo>
                  <a:lnTo>
                    <a:pt x="180212" y="31051"/>
                  </a:lnTo>
                  <a:lnTo>
                    <a:pt x="181278" y="31051"/>
                  </a:lnTo>
                  <a:lnTo>
                    <a:pt x="147878" y="44196"/>
                  </a:lnTo>
                  <a:lnTo>
                    <a:pt x="146964" y="44196"/>
                  </a:lnTo>
                  <a:lnTo>
                    <a:pt x="144360" y="45580"/>
                  </a:lnTo>
                  <a:lnTo>
                    <a:pt x="144951" y="45580"/>
                  </a:lnTo>
                  <a:lnTo>
                    <a:pt x="114220" y="66713"/>
                  </a:lnTo>
                  <a:lnTo>
                    <a:pt x="113728" y="66713"/>
                  </a:lnTo>
                  <a:lnTo>
                    <a:pt x="111709" y="68440"/>
                  </a:lnTo>
                  <a:lnTo>
                    <a:pt x="112077" y="68440"/>
                  </a:lnTo>
                  <a:lnTo>
                    <a:pt x="84829" y="96939"/>
                  </a:lnTo>
                  <a:lnTo>
                    <a:pt x="84518" y="96939"/>
                  </a:lnTo>
                  <a:lnTo>
                    <a:pt x="83019" y="98831"/>
                  </a:lnTo>
                  <a:lnTo>
                    <a:pt x="83286" y="98831"/>
                  </a:lnTo>
                  <a:lnTo>
                    <a:pt x="60463" y="133896"/>
                  </a:lnTo>
                  <a:lnTo>
                    <a:pt x="60236" y="133896"/>
                  </a:lnTo>
                  <a:lnTo>
                    <a:pt x="59182" y="135864"/>
                  </a:lnTo>
                  <a:lnTo>
                    <a:pt x="59393" y="135864"/>
                  </a:lnTo>
                  <a:lnTo>
                    <a:pt x="41974" y="176555"/>
                  </a:lnTo>
                  <a:lnTo>
                    <a:pt x="41783" y="176555"/>
                  </a:lnTo>
                  <a:lnTo>
                    <a:pt x="41109" y="178574"/>
                  </a:lnTo>
                  <a:lnTo>
                    <a:pt x="41288" y="178574"/>
                  </a:lnTo>
                  <a:lnTo>
                    <a:pt x="30205" y="223875"/>
                  </a:lnTo>
                  <a:lnTo>
                    <a:pt x="30035" y="223875"/>
                  </a:lnTo>
                  <a:lnTo>
                    <a:pt x="29705" y="225920"/>
                  </a:lnTo>
                  <a:lnTo>
                    <a:pt x="29872" y="225920"/>
                  </a:lnTo>
                  <a:lnTo>
                    <a:pt x="25982" y="274827"/>
                  </a:lnTo>
                  <a:lnTo>
                    <a:pt x="25819" y="274827"/>
                  </a:lnTo>
                  <a:lnTo>
                    <a:pt x="25819" y="276885"/>
                  </a:lnTo>
                  <a:lnTo>
                    <a:pt x="25982" y="276885"/>
                  </a:lnTo>
                  <a:lnTo>
                    <a:pt x="29871" y="325780"/>
                  </a:lnTo>
                  <a:lnTo>
                    <a:pt x="29705" y="325780"/>
                  </a:lnTo>
                  <a:lnTo>
                    <a:pt x="30035" y="327837"/>
                  </a:lnTo>
                  <a:lnTo>
                    <a:pt x="30208" y="327837"/>
                  </a:lnTo>
                  <a:lnTo>
                    <a:pt x="41289" y="373138"/>
                  </a:lnTo>
                  <a:lnTo>
                    <a:pt x="41109" y="373138"/>
                  </a:lnTo>
                  <a:lnTo>
                    <a:pt x="41783" y="375158"/>
                  </a:lnTo>
                  <a:lnTo>
                    <a:pt x="41974" y="375158"/>
                  </a:lnTo>
                  <a:lnTo>
                    <a:pt x="59393" y="415848"/>
                  </a:lnTo>
                  <a:lnTo>
                    <a:pt x="59182" y="415848"/>
                  </a:lnTo>
                  <a:lnTo>
                    <a:pt x="60236" y="417817"/>
                  </a:lnTo>
                  <a:lnTo>
                    <a:pt x="60463" y="417817"/>
                  </a:lnTo>
                  <a:lnTo>
                    <a:pt x="83294" y="452881"/>
                  </a:lnTo>
                  <a:lnTo>
                    <a:pt x="83019" y="452881"/>
                  </a:lnTo>
                  <a:lnTo>
                    <a:pt x="84518" y="454761"/>
                  </a:lnTo>
                  <a:lnTo>
                    <a:pt x="84817" y="454761"/>
                  </a:lnTo>
                  <a:lnTo>
                    <a:pt x="112088" y="483273"/>
                  </a:lnTo>
                  <a:lnTo>
                    <a:pt x="111709" y="483273"/>
                  </a:lnTo>
                  <a:lnTo>
                    <a:pt x="113728" y="484987"/>
                  </a:lnTo>
                  <a:lnTo>
                    <a:pt x="114202" y="484987"/>
                  </a:lnTo>
                  <a:lnTo>
                    <a:pt x="144951" y="506133"/>
                  </a:lnTo>
                  <a:lnTo>
                    <a:pt x="144360" y="506133"/>
                  </a:lnTo>
                  <a:lnTo>
                    <a:pt x="146964" y="507517"/>
                  </a:lnTo>
                  <a:lnTo>
                    <a:pt x="147878" y="507517"/>
                  </a:lnTo>
                  <a:lnTo>
                    <a:pt x="181278" y="520661"/>
                  </a:lnTo>
                  <a:lnTo>
                    <a:pt x="180212" y="520661"/>
                  </a:lnTo>
                  <a:lnTo>
                    <a:pt x="183311" y="521462"/>
                  </a:lnTo>
                  <a:lnTo>
                    <a:pt x="186473" y="521462"/>
                  </a:lnTo>
                  <a:lnTo>
                    <a:pt x="220402" y="525798"/>
                  </a:lnTo>
                  <a:lnTo>
                    <a:pt x="218757" y="526008"/>
                  </a:lnTo>
                  <a:lnTo>
                    <a:pt x="312687" y="526008"/>
                  </a:lnTo>
                  <a:lnTo>
                    <a:pt x="266979" y="545566"/>
                  </a:lnTo>
                  <a:lnTo>
                    <a:pt x="263880" y="546366"/>
                  </a:lnTo>
                  <a:lnTo>
                    <a:pt x="222046" y="551700"/>
                  </a:lnTo>
                  <a:close/>
                </a:path>
                <a:path w="441325" h="551814">
                  <a:moveTo>
                    <a:pt x="220402" y="25914"/>
                  </a:moveTo>
                  <a:lnTo>
                    <a:pt x="218757" y="25704"/>
                  </a:lnTo>
                  <a:lnTo>
                    <a:pt x="222046" y="25704"/>
                  </a:lnTo>
                  <a:lnTo>
                    <a:pt x="220402" y="25914"/>
                  </a:lnTo>
                  <a:close/>
                </a:path>
                <a:path w="441325" h="551814">
                  <a:moveTo>
                    <a:pt x="259013" y="30849"/>
                  </a:moveTo>
                  <a:lnTo>
                    <a:pt x="220402" y="25914"/>
                  </a:lnTo>
                  <a:lnTo>
                    <a:pt x="222046" y="25704"/>
                  </a:lnTo>
                  <a:lnTo>
                    <a:pt x="312687" y="25704"/>
                  </a:lnTo>
                  <a:lnTo>
                    <a:pt x="319296" y="30251"/>
                  </a:lnTo>
                  <a:lnTo>
                    <a:pt x="257492" y="30251"/>
                  </a:lnTo>
                  <a:lnTo>
                    <a:pt x="259013" y="30849"/>
                  </a:lnTo>
                  <a:close/>
                </a:path>
                <a:path w="441325" h="551814">
                  <a:moveTo>
                    <a:pt x="180212" y="31051"/>
                  </a:moveTo>
                  <a:lnTo>
                    <a:pt x="183311" y="30251"/>
                  </a:lnTo>
                  <a:lnTo>
                    <a:pt x="181791" y="30849"/>
                  </a:lnTo>
                  <a:lnTo>
                    <a:pt x="180212" y="31051"/>
                  </a:lnTo>
                  <a:close/>
                </a:path>
                <a:path w="441325" h="551814">
                  <a:moveTo>
                    <a:pt x="181791" y="30849"/>
                  </a:moveTo>
                  <a:lnTo>
                    <a:pt x="183311" y="30251"/>
                  </a:lnTo>
                  <a:lnTo>
                    <a:pt x="186473" y="30251"/>
                  </a:lnTo>
                  <a:lnTo>
                    <a:pt x="181791" y="30849"/>
                  </a:lnTo>
                  <a:close/>
                </a:path>
                <a:path w="441325" h="551814">
                  <a:moveTo>
                    <a:pt x="260591" y="31051"/>
                  </a:moveTo>
                  <a:lnTo>
                    <a:pt x="259013" y="30849"/>
                  </a:lnTo>
                  <a:lnTo>
                    <a:pt x="257492" y="30251"/>
                  </a:lnTo>
                  <a:lnTo>
                    <a:pt x="260591" y="31051"/>
                  </a:lnTo>
                  <a:close/>
                </a:path>
                <a:path w="441325" h="551814">
                  <a:moveTo>
                    <a:pt x="320459" y="31051"/>
                  </a:moveTo>
                  <a:lnTo>
                    <a:pt x="260591" y="31051"/>
                  </a:lnTo>
                  <a:lnTo>
                    <a:pt x="257492" y="30251"/>
                  </a:lnTo>
                  <a:lnTo>
                    <a:pt x="319296" y="30251"/>
                  </a:lnTo>
                  <a:lnTo>
                    <a:pt x="320459" y="31051"/>
                  </a:lnTo>
                  <a:close/>
                </a:path>
                <a:path w="441325" h="551814">
                  <a:moveTo>
                    <a:pt x="181278" y="31051"/>
                  </a:moveTo>
                  <a:lnTo>
                    <a:pt x="180212" y="31051"/>
                  </a:lnTo>
                  <a:lnTo>
                    <a:pt x="181791" y="30849"/>
                  </a:lnTo>
                  <a:lnTo>
                    <a:pt x="181278" y="31051"/>
                  </a:lnTo>
                  <a:close/>
                </a:path>
                <a:path w="441325" h="551814">
                  <a:moveTo>
                    <a:pt x="295075" y="45036"/>
                  </a:moveTo>
                  <a:lnTo>
                    <a:pt x="259013" y="30849"/>
                  </a:lnTo>
                  <a:lnTo>
                    <a:pt x="260591" y="31051"/>
                  </a:lnTo>
                  <a:lnTo>
                    <a:pt x="320459" y="31051"/>
                  </a:lnTo>
                  <a:lnTo>
                    <a:pt x="339567" y="44196"/>
                  </a:lnTo>
                  <a:lnTo>
                    <a:pt x="293852" y="44196"/>
                  </a:lnTo>
                  <a:lnTo>
                    <a:pt x="295075" y="45036"/>
                  </a:lnTo>
                  <a:close/>
                </a:path>
                <a:path w="441325" h="551814">
                  <a:moveTo>
                    <a:pt x="144360" y="45580"/>
                  </a:moveTo>
                  <a:lnTo>
                    <a:pt x="146964" y="44196"/>
                  </a:lnTo>
                  <a:lnTo>
                    <a:pt x="145741" y="45036"/>
                  </a:lnTo>
                  <a:lnTo>
                    <a:pt x="144360" y="45580"/>
                  </a:lnTo>
                  <a:close/>
                </a:path>
                <a:path w="441325" h="551814">
                  <a:moveTo>
                    <a:pt x="145741" y="45036"/>
                  </a:moveTo>
                  <a:lnTo>
                    <a:pt x="146964" y="44196"/>
                  </a:lnTo>
                  <a:lnTo>
                    <a:pt x="147878" y="44196"/>
                  </a:lnTo>
                  <a:lnTo>
                    <a:pt x="145741" y="45036"/>
                  </a:lnTo>
                  <a:close/>
                </a:path>
                <a:path w="441325" h="551814">
                  <a:moveTo>
                    <a:pt x="296456" y="45580"/>
                  </a:moveTo>
                  <a:lnTo>
                    <a:pt x="295075" y="45036"/>
                  </a:lnTo>
                  <a:lnTo>
                    <a:pt x="293852" y="44196"/>
                  </a:lnTo>
                  <a:lnTo>
                    <a:pt x="296456" y="45580"/>
                  </a:lnTo>
                  <a:close/>
                </a:path>
                <a:path w="441325" h="551814">
                  <a:moveTo>
                    <a:pt x="341579" y="45580"/>
                  </a:moveTo>
                  <a:lnTo>
                    <a:pt x="296456" y="45580"/>
                  </a:lnTo>
                  <a:lnTo>
                    <a:pt x="293852" y="44196"/>
                  </a:lnTo>
                  <a:lnTo>
                    <a:pt x="339567" y="44196"/>
                  </a:lnTo>
                  <a:lnTo>
                    <a:pt x="341579" y="45580"/>
                  </a:lnTo>
                  <a:close/>
                </a:path>
                <a:path w="441325" h="551814">
                  <a:moveTo>
                    <a:pt x="144951" y="45580"/>
                  </a:moveTo>
                  <a:lnTo>
                    <a:pt x="144360" y="45580"/>
                  </a:lnTo>
                  <a:lnTo>
                    <a:pt x="145741" y="45036"/>
                  </a:lnTo>
                  <a:lnTo>
                    <a:pt x="144951" y="45580"/>
                  </a:lnTo>
                  <a:close/>
                </a:path>
                <a:path w="441325" h="551814">
                  <a:moveTo>
                    <a:pt x="328020" y="67700"/>
                  </a:moveTo>
                  <a:lnTo>
                    <a:pt x="295075" y="45036"/>
                  </a:lnTo>
                  <a:lnTo>
                    <a:pt x="296456" y="45580"/>
                  </a:lnTo>
                  <a:lnTo>
                    <a:pt x="341579" y="45580"/>
                  </a:lnTo>
                  <a:lnTo>
                    <a:pt x="343776" y="47091"/>
                  </a:lnTo>
                  <a:lnTo>
                    <a:pt x="345808" y="48818"/>
                  </a:lnTo>
                  <a:lnTo>
                    <a:pt x="362916" y="66713"/>
                  </a:lnTo>
                  <a:lnTo>
                    <a:pt x="327075" y="66713"/>
                  </a:lnTo>
                  <a:lnTo>
                    <a:pt x="328020" y="67700"/>
                  </a:lnTo>
                  <a:close/>
                </a:path>
                <a:path w="441325" h="551814">
                  <a:moveTo>
                    <a:pt x="111709" y="68440"/>
                  </a:moveTo>
                  <a:lnTo>
                    <a:pt x="113728" y="66713"/>
                  </a:lnTo>
                  <a:lnTo>
                    <a:pt x="112784" y="67700"/>
                  </a:lnTo>
                  <a:lnTo>
                    <a:pt x="111709" y="68440"/>
                  </a:lnTo>
                  <a:close/>
                </a:path>
                <a:path w="441325" h="551814">
                  <a:moveTo>
                    <a:pt x="112784" y="67700"/>
                  </a:moveTo>
                  <a:lnTo>
                    <a:pt x="113728" y="66713"/>
                  </a:lnTo>
                  <a:lnTo>
                    <a:pt x="114220" y="66713"/>
                  </a:lnTo>
                  <a:lnTo>
                    <a:pt x="112784" y="67700"/>
                  </a:lnTo>
                  <a:close/>
                </a:path>
                <a:path w="441325" h="551814">
                  <a:moveTo>
                    <a:pt x="329095" y="68440"/>
                  </a:moveTo>
                  <a:lnTo>
                    <a:pt x="328020" y="67700"/>
                  </a:lnTo>
                  <a:lnTo>
                    <a:pt x="327075" y="66713"/>
                  </a:lnTo>
                  <a:lnTo>
                    <a:pt x="329095" y="68440"/>
                  </a:lnTo>
                  <a:close/>
                </a:path>
                <a:path w="441325" h="551814">
                  <a:moveTo>
                    <a:pt x="364568" y="68440"/>
                  </a:moveTo>
                  <a:lnTo>
                    <a:pt x="329095" y="68440"/>
                  </a:lnTo>
                  <a:lnTo>
                    <a:pt x="327075" y="66713"/>
                  </a:lnTo>
                  <a:lnTo>
                    <a:pt x="362916" y="66713"/>
                  </a:lnTo>
                  <a:lnTo>
                    <a:pt x="364568" y="68440"/>
                  </a:lnTo>
                  <a:close/>
                </a:path>
                <a:path w="441325" h="551814">
                  <a:moveTo>
                    <a:pt x="112077" y="68440"/>
                  </a:moveTo>
                  <a:lnTo>
                    <a:pt x="111709" y="68440"/>
                  </a:lnTo>
                  <a:lnTo>
                    <a:pt x="112784" y="67700"/>
                  </a:lnTo>
                  <a:lnTo>
                    <a:pt x="112077" y="68440"/>
                  </a:lnTo>
                  <a:close/>
                </a:path>
                <a:path w="441325" h="551814">
                  <a:moveTo>
                    <a:pt x="356948" y="97956"/>
                  </a:moveTo>
                  <a:lnTo>
                    <a:pt x="328020" y="67700"/>
                  </a:lnTo>
                  <a:lnTo>
                    <a:pt x="329095" y="68440"/>
                  </a:lnTo>
                  <a:lnTo>
                    <a:pt x="364568" y="68440"/>
                  </a:lnTo>
                  <a:lnTo>
                    <a:pt x="376504" y="80924"/>
                  </a:lnTo>
                  <a:lnTo>
                    <a:pt x="378002" y="82803"/>
                  </a:lnTo>
                  <a:lnTo>
                    <a:pt x="387203" y="96939"/>
                  </a:lnTo>
                  <a:lnTo>
                    <a:pt x="356285" y="96939"/>
                  </a:lnTo>
                  <a:lnTo>
                    <a:pt x="356948" y="97956"/>
                  </a:lnTo>
                  <a:close/>
                </a:path>
                <a:path w="441325" h="551814">
                  <a:moveTo>
                    <a:pt x="83019" y="98831"/>
                  </a:moveTo>
                  <a:lnTo>
                    <a:pt x="84518" y="96939"/>
                  </a:lnTo>
                  <a:lnTo>
                    <a:pt x="83856" y="97956"/>
                  </a:lnTo>
                  <a:lnTo>
                    <a:pt x="83019" y="98831"/>
                  </a:lnTo>
                  <a:close/>
                </a:path>
                <a:path w="441325" h="551814">
                  <a:moveTo>
                    <a:pt x="83856" y="97956"/>
                  </a:moveTo>
                  <a:lnTo>
                    <a:pt x="84518" y="96939"/>
                  </a:lnTo>
                  <a:lnTo>
                    <a:pt x="84829" y="96939"/>
                  </a:lnTo>
                  <a:lnTo>
                    <a:pt x="83856" y="97956"/>
                  </a:lnTo>
                  <a:close/>
                </a:path>
                <a:path w="441325" h="551814">
                  <a:moveTo>
                    <a:pt x="357784" y="98831"/>
                  </a:moveTo>
                  <a:lnTo>
                    <a:pt x="356948" y="97956"/>
                  </a:lnTo>
                  <a:lnTo>
                    <a:pt x="356285" y="96939"/>
                  </a:lnTo>
                  <a:lnTo>
                    <a:pt x="357784" y="98831"/>
                  </a:lnTo>
                  <a:close/>
                </a:path>
                <a:path w="441325" h="551814">
                  <a:moveTo>
                    <a:pt x="388434" y="98831"/>
                  </a:moveTo>
                  <a:lnTo>
                    <a:pt x="357784" y="98831"/>
                  </a:lnTo>
                  <a:lnTo>
                    <a:pt x="356285" y="96939"/>
                  </a:lnTo>
                  <a:lnTo>
                    <a:pt x="387203" y="96939"/>
                  </a:lnTo>
                  <a:lnTo>
                    <a:pt x="388434" y="98831"/>
                  </a:lnTo>
                  <a:close/>
                </a:path>
                <a:path w="441325" h="551814">
                  <a:moveTo>
                    <a:pt x="83286" y="98831"/>
                  </a:moveTo>
                  <a:lnTo>
                    <a:pt x="83019" y="98831"/>
                  </a:lnTo>
                  <a:lnTo>
                    <a:pt x="83856" y="97956"/>
                  </a:lnTo>
                  <a:lnTo>
                    <a:pt x="83286" y="98831"/>
                  </a:lnTo>
                  <a:close/>
                </a:path>
                <a:path w="441325" h="551814">
                  <a:moveTo>
                    <a:pt x="381004" y="134915"/>
                  </a:moveTo>
                  <a:lnTo>
                    <a:pt x="356948" y="97956"/>
                  </a:lnTo>
                  <a:lnTo>
                    <a:pt x="357784" y="98831"/>
                  </a:lnTo>
                  <a:lnTo>
                    <a:pt x="388434" y="98831"/>
                  </a:lnTo>
                  <a:lnTo>
                    <a:pt x="403339" y="121729"/>
                  </a:lnTo>
                  <a:lnTo>
                    <a:pt x="404380" y="123698"/>
                  </a:lnTo>
                  <a:lnTo>
                    <a:pt x="408746" y="133896"/>
                  </a:lnTo>
                  <a:lnTo>
                    <a:pt x="380568" y="133896"/>
                  </a:lnTo>
                  <a:lnTo>
                    <a:pt x="381004" y="134915"/>
                  </a:lnTo>
                  <a:close/>
                </a:path>
                <a:path w="441325" h="551814">
                  <a:moveTo>
                    <a:pt x="59799" y="134915"/>
                  </a:moveTo>
                  <a:lnTo>
                    <a:pt x="60236" y="133896"/>
                  </a:lnTo>
                  <a:lnTo>
                    <a:pt x="60463" y="133896"/>
                  </a:lnTo>
                  <a:lnTo>
                    <a:pt x="59799" y="134915"/>
                  </a:lnTo>
                  <a:close/>
                </a:path>
                <a:path w="441325" h="551814">
                  <a:moveTo>
                    <a:pt x="409589" y="135864"/>
                  </a:moveTo>
                  <a:lnTo>
                    <a:pt x="381622" y="135864"/>
                  </a:lnTo>
                  <a:lnTo>
                    <a:pt x="380568" y="133896"/>
                  </a:lnTo>
                  <a:lnTo>
                    <a:pt x="408746" y="133896"/>
                  </a:lnTo>
                  <a:lnTo>
                    <a:pt x="409589" y="135864"/>
                  </a:lnTo>
                  <a:close/>
                </a:path>
                <a:path w="441325" h="551814">
                  <a:moveTo>
                    <a:pt x="59393" y="135864"/>
                  </a:moveTo>
                  <a:lnTo>
                    <a:pt x="59182" y="135864"/>
                  </a:lnTo>
                  <a:lnTo>
                    <a:pt x="59799" y="134915"/>
                  </a:lnTo>
                  <a:lnTo>
                    <a:pt x="59393" y="135864"/>
                  </a:lnTo>
                  <a:close/>
                </a:path>
                <a:path w="441325" h="551814">
                  <a:moveTo>
                    <a:pt x="399276" y="177598"/>
                  </a:moveTo>
                  <a:lnTo>
                    <a:pt x="381004" y="134915"/>
                  </a:lnTo>
                  <a:lnTo>
                    <a:pt x="381622" y="135864"/>
                  </a:lnTo>
                  <a:lnTo>
                    <a:pt x="409589" y="135864"/>
                  </a:lnTo>
                  <a:lnTo>
                    <a:pt x="423506" y="168376"/>
                  </a:lnTo>
                  <a:lnTo>
                    <a:pt x="424180" y="170395"/>
                  </a:lnTo>
                  <a:lnTo>
                    <a:pt x="425688" y="176555"/>
                  </a:lnTo>
                  <a:lnTo>
                    <a:pt x="399021" y="176555"/>
                  </a:lnTo>
                  <a:lnTo>
                    <a:pt x="399276" y="177598"/>
                  </a:lnTo>
                  <a:close/>
                </a:path>
                <a:path w="441325" h="551814">
                  <a:moveTo>
                    <a:pt x="41527" y="177598"/>
                  </a:moveTo>
                  <a:lnTo>
                    <a:pt x="41783" y="176555"/>
                  </a:lnTo>
                  <a:lnTo>
                    <a:pt x="41974" y="176555"/>
                  </a:lnTo>
                  <a:lnTo>
                    <a:pt x="41527" y="177598"/>
                  </a:lnTo>
                  <a:close/>
                </a:path>
                <a:path w="441325" h="551814">
                  <a:moveTo>
                    <a:pt x="426183" y="178574"/>
                  </a:moveTo>
                  <a:lnTo>
                    <a:pt x="399694" y="178574"/>
                  </a:lnTo>
                  <a:lnTo>
                    <a:pt x="399021" y="176555"/>
                  </a:lnTo>
                  <a:lnTo>
                    <a:pt x="425688" y="176555"/>
                  </a:lnTo>
                  <a:lnTo>
                    <a:pt x="426183" y="178574"/>
                  </a:lnTo>
                  <a:close/>
                </a:path>
                <a:path w="441325" h="551814">
                  <a:moveTo>
                    <a:pt x="41288" y="178574"/>
                  </a:moveTo>
                  <a:lnTo>
                    <a:pt x="41109" y="178574"/>
                  </a:lnTo>
                  <a:lnTo>
                    <a:pt x="41527" y="177598"/>
                  </a:lnTo>
                  <a:lnTo>
                    <a:pt x="41288" y="178574"/>
                  </a:lnTo>
                  <a:close/>
                </a:path>
                <a:path w="441325" h="551814">
                  <a:moveTo>
                    <a:pt x="410863" y="224905"/>
                  </a:moveTo>
                  <a:lnTo>
                    <a:pt x="399276" y="177598"/>
                  </a:lnTo>
                  <a:lnTo>
                    <a:pt x="399694" y="178574"/>
                  </a:lnTo>
                  <a:lnTo>
                    <a:pt x="426183" y="178574"/>
                  </a:lnTo>
                  <a:lnTo>
                    <a:pt x="436270" y="219760"/>
                  </a:lnTo>
                  <a:lnTo>
                    <a:pt x="436600" y="221818"/>
                  </a:lnTo>
                  <a:lnTo>
                    <a:pt x="436764" y="223875"/>
                  </a:lnTo>
                  <a:lnTo>
                    <a:pt x="410781" y="223875"/>
                  </a:lnTo>
                  <a:lnTo>
                    <a:pt x="410863" y="224905"/>
                  </a:lnTo>
                  <a:close/>
                </a:path>
                <a:path w="441325" h="551814">
                  <a:moveTo>
                    <a:pt x="29953" y="224905"/>
                  </a:moveTo>
                  <a:lnTo>
                    <a:pt x="30035" y="223875"/>
                  </a:lnTo>
                  <a:lnTo>
                    <a:pt x="30205" y="223875"/>
                  </a:lnTo>
                  <a:lnTo>
                    <a:pt x="29953" y="224905"/>
                  </a:lnTo>
                  <a:close/>
                </a:path>
                <a:path w="441325" h="551814">
                  <a:moveTo>
                    <a:pt x="436926" y="225920"/>
                  </a:moveTo>
                  <a:lnTo>
                    <a:pt x="411111" y="225920"/>
                  </a:lnTo>
                  <a:lnTo>
                    <a:pt x="410781" y="223875"/>
                  </a:lnTo>
                  <a:lnTo>
                    <a:pt x="436764" y="223875"/>
                  </a:lnTo>
                  <a:lnTo>
                    <a:pt x="436846" y="224905"/>
                  </a:lnTo>
                  <a:lnTo>
                    <a:pt x="436926" y="225920"/>
                  </a:lnTo>
                  <a:close/>
                </a:path>
                <a:path w="441325" h="551814">
                  <a:moveTo>
                    <a:pt x="29872" y="225920"/>
                  </a:moveTo>
                  <a:lnTo>
                    <a:pt x="29705" y="225920"/>
                  </a:lnTo>
                  <a:lnTo>
                    <a:pt x="29953" y="224905"/>
                  </a:lnTo>
                  <a:lnTo>
                    <a:pt x="29872" y="225920"/>
                  </a:lnTo>
                  <a:close/>
                </a:path>
                <a:path w="441325" h="551814">
                  <a:moveTo>
                    <a:pt x="440817" y="276885"/>
                  </a:moveTo>
                  <a:lnTo>
                    <a:pt x="414985" y="276885"/>
                  </a:lnTo>
                  <a:lnTo>
                    <a:pt x="414985" y="274827"/>
                  </a:lnTo>
                  <a:lnTo>
                    <a:pt x="414822" y="274827"/>
                  </a:lnTo>
                  <a:lnTo>
                    <a:pt x="410943" y="225920"/>
                  </a:lnTo>
                  <a:lnTo>
                    <a:pt x="410863" y="224905"/>
                  </a:lnTo>
                  <a:lnTo>
                    <a:pt x="411111" y="225920"/>
                  </a:lnTo>
                  <a:lnTo>
                    <a:pt x="436926" y="225920"/>
                  </a:lnTo>
                  <a:lnTo>
                    <a:pt x="440817" y="274827"/>
                  </a:lnTo>
                  <a:lnTo>
                    <a:pt x="414985" y="274827"/>
                  </a:lnTo>
                  <a:lnTo>
                    <a:pt x="414903" y="275856"/>
                  </a:lnTo>
                  <a:lnTo>
                    <a:pt x="440817" y="275856"/>
                  </a:lnTo>
                  <a:lnTo>
                    <a:pt x="440817" y="276885"/>
                  </a:lnTo>
                  <a:close/>
                </a:path>
                <a:path w="441325" h="551814">
                  <a:moveTo>
                    <a:pt x="436764" y="327837"/>
                  </a:moveTo>
                  <a:lnTo>
                    <a:pt x="410781" y="327837"/>
                  </a:lnTo>
                  <a:lnTo>
                    <a:pt x="411111" y="325780"/>
                  </a:lnTo>
                  <a:lnTo>
                    <a:pt x="410944" y="325780"/>
                  </a:lnTo>
                  <a:lnTo>
                    <a:pt x="414822" y="276885"/>
                  </a:lnTo>
                  <a:lnTo>
                    <a:pt x="414903" y="275856"/>
                  </a:lnTo>
                  <a:lnTo>
                    <a:pt x="414985" y="276885"/>
                  </a:lnTo>
                  <a:lnTo>
                    <a:pt x="440817" y="276885"/>
                  </a:lnTo>
                  <a:lnTo>
                    <a:pt x="436927" y="325780"/>
                  </a:lnTo>
                  <a:lnTo>
                    <a:pt x="411111" y="325780"/>
                  </a:lnTo>
                  <a:lnTo>
                    <a:pt x="410864" y="326789"/>
                  </a:lnTo>
                  <a:lnTo>
                    <a:pt x="436847" y="326789"/>
                  </a:lnTo>
                  <a:lnTo>
                    <a:pt x="436764" y="327837"/>
                  </a:lnTo>
                  <a:close/>
                </a:path>
                <a:path w="441325" h="551814">
                  <a:moveTo>
                    <a:pt x="29952" y="326789"/>
                  </a:moveTo>
                  <a:lnTo>
                    <a:pt x="29705" y="325780"/>
                  </a:lnTo>
                  <a:lnTo>
                    <a:pt x="29871" y="325780"/>
                  </a:lnTo>
                  <a:lnTo>
                    <a:pt x="29952" y="326789"/>
                  </a:lnTo>
                  <a:close/>
                </a:path>
                <a:path w="441325" h="551814">
                  <a:moveTo>
                    <a:pt x="30208" y="327837"/>
                  </a:moveTo>
                  <a:lnTo>
                    <a:pt x="30035" y="327837"/>
                  </a:lnTo>
                  <a:lnTo>
                    <a:pt x="29952" y="326789"/>
                  </a:lnTo>
                  <a:lnTo>
                    <a:pt x="30208" y="327837"/>
                  </a:lnTo>
                  <a:close/>
                </a:path>
                <a:path w="441325" h="551814">
                  <a:moveTo>
                    <a:pt x="399276" y="374113"/>
                  </a:moveTo>
                  <a:lnTo>
                    <a:pt x="410864" y="326789"/>
                  </a:lnTo>
                  <a:lnTo>
                    <a:pt x="410781" y="327837"/>
                  </a:lnTo>
                  <a:lnTo>
                    <a:pt x="436764" y="327837"/>
                  </a:lnTo>
                  <a:lnTo>
                    <a:pt x="436600" y="329895"/>
                  </a:lnTo>
                  <a:lnTo>
                    <a:pt x="436270" y="331952"/>
                  </a:lnTo>
                  <a:lnTo>
                    <a:pt x="426183" y="373138"/>
                  </a:lnTo>
                  <a:lnTo>
                    <a:pt x="399694" y="373138"/>
                  </a:lnTo>
                  <a:lnTo>
                    <a:pt x="399276" y="374113"/>
                  </a:lnTo>
                  <a:close/>
                </a:path>
                <a:path w="441325" h="551814">
                  <a:moveTo>
                    <a:pt x="41527" y="374113"/>
                  </a:moveTo>
                  <a:lnTo>
                    <a:pt x="41109" y="373138"/>
                  </a:lnTo>
                  <a:lnTo>
                    <a:pt x="41289" y="373138"/>
                  </a:lnTo>
                  <a:lnTo>
                    <a:pt x="41527" y="374113"/>
                  </a:lnTo>
                  <a:close/>
                </a:path>
                <a:path w="441325" h="551814">
                  <a:moveTo>
                    <a:pt x="425688" y="375158"/>
                  </a:moveTo>
                  <a:lnTo>
                    <a:pt x="399021" y="375158"/>
                  </a:lnTo>
                  <a:lnTo>
                    <a:pt x="399694" y="373138"/>
                  </a:lnTo>
                  <a:lnTo>
                    <a:pt x="426183" y="373138"/>
                  </a:lnTo>
                  <a:lnTo>
                    <a:pt x="425688" y="375158"/>
                  </a:lnTo>
                  <a:close/>
                </a:path>
                <a:path w="441325" h="551814">
                  <a:moveTo>
                    <a:pt x="41974" y="375158"/>
                  </a:moveTo>
                  <a:lnTo>
                    <a:pt x="41783" y="375158"/>
                  </a:lnTo>
                  <a:lnTo>
                    <a:pt x="41527" y="374113"/>
                  </a:lnTo>
                  <a:lnTo>
                    <a:pt x="41974" y="375158"/>
                  </a:lnTo>
                  <a:close/>
                </a:path>
                <a:path w="441325" h="551814">
                  <a:moveTo>
                    <a:pt x="381005" y="416796"/>
                  </a:moveTo>
                  <a:lnTo>
                    <a:pt x="399276" y="374113"/>
                  </a:lnTo>
                  <a:lnTo>
                    <a:pt x="399021" y="375158"/>
                  </a:lnTo>
                  <a:lnTo>
                    <a:pt x="425688" y="375158"/>
                  </a:lnTo>
                  <a:lnTo>
                    <a:pt x="424180" y="381317"/>
                  </a:lnTo>
                  <a:lnTo>
                    <a:pt x="423506" y="383336"/>
                  </a:lnTo>
                  <a:lnTo>
                    <a:pt x="409589" y="415848"/>
                  </a:lnTo>
                  <a:lnTo>
                    <a:pt x="381622" y="415848"/>
                  </a:lnTo>
                  <a:lnTo>
                    <a:pt x="381005" y="416796"/>
                  </a:lnTo>
                  <a:close/>
                </a:path>
                <a:path w="441325" h="551814">
                  <a:moveTo>
                    <a:pt x="59799" y="416796"/>
                  </a:moveTo>
                  <a:lnTo>
                    <a:pt x="59182" y="415848"/>
                  </a:lnTo>
                  <a:lnTo>
                    <a:pt x="59393" y="415848"/>
                  </a:lnTo>
                  <a:lnTo>
                    <a:pt x="59799" y="416796"/>
                  </a:lnTo>
                  <a:close/>
                </a:path>
                <a:path w="441325" h="551814">
                  <a:moveTo>
                    <a:pt x="408746" y="417817"/>
                  </a:moveTo>
                  <a:lnTo>
                    <a:pt x="380568" y="417817"/>
                  </a:lnTo>
                  <a:lnTo>
                    <a:pt x="381622" y="415848"/>
                  </a:lnTo>
                  <a:lnTo>
                    <a:pt x="409589" y="415848"/>
                  </a:lnTo>
                  <a:lnTo>
                    <a:pt x="408746" y="417817"/>
                  </a:lnTo>
                  <a:close/>
                </a:path>
                <a:path w="441325" h="551814">
                  <a:moveTo>
                    <a:pt x="60463" y="417817"/>
                  </a:moveTo>
                  <a:lnTo>
                    <a:pt x="60236" y="417817"/>
                  </a:lnTo>
                  <a:lnTo>
                    <a:pt x="59799" y="416796"/>
                  </a:lnTo>
                  <a:lnTo>
                    <a:pt x="60463" y="417817"/>
                  </a:lnTo>
                  <a:close/>
                </a:path>
                <a:path w="441325" h="551814">
                  <a:moveTo>
                    <a:pt x="356923" y="453781"/>
                  </a:moveTo>
                  <a:lnTo>
                    <a:pt x="381005" y="416796"/>
                  </a:lnTo>
                  <a:lnTo>
                    <a:pt x="380568" y="417817"/>
                  </a:lnTo>
                  <a:lnTo>
                    <a:pt x="408746" y="417817"/>
                  </a:lnTo>
                  <a:lnTo>
                    <a:pt x="404380" y="428015"/>
                  </a:lnTo>
                  <a:lnTo>
                    <a:pt x="403339" y="429983"/>
                  </a:lnTo>
                  <a:lnTo>
                    <a:pt x="388430" y="452881"/>
                  </a:lnTo>
                  <a:lnTo>
                    <a:pt x="357784" y="452881"/>
                  </a:lnTo>
                  <a:lnTo>
                    <a:pt x="356923" y="453781"/>
                  </a:lnTo>
                  <a:close/>
                </a:path>
                <a:path w="441325" h="551814">
                  <a:moveTo>
                    <a:pt x="84518" y="454761"/>
                  </a:moveTo>
                  <a:lnTo>
                    <a:pt x="83019" y="452881"/>
                  </a:lnTo>
                  <a:lnTo>
                    <a:pt x="83880" y="453781"/>
                  </a:lnTo>
                  <a:lnTo>
                    <a:pt x="84518" y="454761"/>
                  </a:lnTo>
                  <a:close/>
                </a:path>
                <a:path w="441325" h="551814">
                  <a:moveTo>
                    <a:pt x="83880" y="453781"/>
                  </a:moveTo>
                  <a:lnTo>
                    <a:pt x="83019" y="452881"/>
                  </a:lnTo>
                  <a:lnTo>
                    <a:pt x="83294" y="452881"/>
                  </a:lnTo>
                  <a:lnTo>
                    <a:pt x="83880" y="453781"/>
                  </a:lnTo>
                  <a:close/>
                </a:path>
                <a:path w="441325" h="551814">
                  <a:moveTo>
                    <a:pt x="356285" y="454761"/>
                  </a:moveTo>
                  <a:lnTo>
                    <a:pt x="356923" y="453781"/>
                  </a:lnTo>
                  <a:lnTo>
                    <a:pt x="357784" y="452881"/>
                  </a:lnTo>
                  <a:lnTo>
                    <a:pt x="356285" y="454761"/>
                  </a:lnTo>
                  <a:close/>
                </a:path>
                <a:path w="441325" h="551814">
                  <a:moveTo>
                    <a:pt x="387206" y="454761"/>
                  </a:moveTo>
                  <a:lnTo>
                    <a:pt x="356285" y="454761"/>
                  </a:lnTo>
                  <a:lnTo>
                    <a:pt x="357784" y="452881"/>
                  </a:lnTo>
                  <a:lnTo>
                    <a:pt x="388430" y="452881"/>
                  </a:lnTo>
                  <a:lnTo>
                    <a:pt x="387206" y="454761"/>
                  </a:lnTo>
                  <a:close/>
                </a:path>
                <a:path w="441325" h="551814">
                  <a:moveTo>
                    <a:pt x="84817" y="454761"/>
                  </a:moveTo>
                  <a:lnTo>
                    <a:pt x="84518" y="454761"/>
                  </a:lnTo>
                  <a:lnTo>
                    <a:pt x="83880" y="453781"/>
                  </a:lnTo>
                  <a:lnTo>
                    <a:pt x="84817" y="454761"/>
                  </a:lnTo>
                  <a:close/>
                </a:path>
                <a:path w="441325" h="551814">
                  <a:moveTo>
                    <a:pt x="327986" y="484035"/>
                  </a:moveTo>
                  <a:lnTo>
                    <a:pt x="356923" y="453781"/>
                  </a:lnTo>
                  <a:lnTo>
                    <a:pt x="356285" y="454761"/>
                  </a:lnTo>
                  <a:lnTo>
                    <a:pt x="387206" y="454761"/>
                  </a:lnTo>
                  <a:lnTo>
                    <a:pt x="378002" y="468896"/>
                  </a:lnTo>
                  <a:lnTo>
                    <a:pt x="376504" y="470788"/>
                  </a:lnTo>
                  <a:lnTo>
                    <a:pt x="364568" y="483273"/>
                  </a:lnTo>
                  <a:lnTo>
                    <a:pt x="329095" y="483273"/>
                  </a:lnTo>
                  <a:lnTo>
                    <a:pt x="327986" y="484035"/>
                  </a:lnTo>
                  <a:close/>
                </a:path>
                <a:path w="441325" h="551814">
                  <a:moveTo>
                    <a:pt x="113728" y="484987"/>
                  </a:moveTo>
                  <a:lnTo>
                    <a:pt x="111709" y="483273"/>
                  </a:lnTo>
                  <a:lnTo>
                    <a:pt x="112817" y="484035"/>
                  </a:lnTo>
                  <a:lnTo>
                    <a:pt x="113728" y="484987"/>
                  </a:lnTo>
                  <a:close/>
                </a:path>
                <a:path w="441325" h="551814">
                  <a:moveTo>
                    <a:pt x="112817" y="484035"/>
                  </a:moveTo>
                  <a:lnTo>
                    <a:pt x="111709" y="483273"/>
                  </a:lnTo>
                  <a:lnTo>
                    <a:pt x="112088" y="483273"/>
                  </a:lnTo>
                  <a:lnTo>
                    <a:pt x="112817" y="484035"/>
                  </a:lnTo>
                  <a:close/>
                </a:path>
                <a:path w="441325" h="551814">
                  <a:moveTo>
                    <a:pt x="327075" y="484987"/>
                  </a:moveTo>
                  <a:lnTo>
                    <a:pt x="327986" y="484035"/>
                  </a:lnTo>
                  <a:lnTo>
                    <a:pt x="329095" y="483273"/>
                  </a:lnTo>
                  <a:lnTo>
                    <a:pt x="327075" y="484987"/>
                  </a:lnTo>
                  <a:close/>
                </a:path>
                <a:path w="441325" h="551814">
                  <a:moveTo>
                    <a:pt x="362929" y="484987"/>
                  </a:moveTo>
                  <a:lnTo>
                    <a:pt x="327075" y="484987"/>
                  </a:lnTo>
                  <a:lnTo>
                    <a:pt x="329095" y="483273"/>
                  </a:lnTo>
                  <a:lnTo>
                    <a:pt x="364568" y="483273"/>
                  </a:lnTo>
                  <a:lnTo>
                    <a:pt x="362929" y="484987"/>
                  </a:lnTo>
                  <a:close/>
                </a:path>
                <a:path w="441325" h="551814">
                  <a:moveTo>
                    <a:pt x="114202" y="484987"/>
                  </a:moveTo>
                  <a:lnTo>
                    <a:pt x="113728" y="484987"/>
                  </a:lnTo>
                  <a:lnTo>
                    <a:pt x="112817" y="484035"/>
                  </a:lnTo>
                  <a:lnTo>
                    <a:pt x="114202" y="484987"/>
                  </a:lnTo>
                  <a:close/>
                </a:path>
                <a:path w="441325" h="551814">
                  <a:moveTo>
                    <a:pt x="295075" y="506676"/>
                  </a:moveTo>
                  <a:lnTo>
                    <a:pt x="327986" y="484035"/>
                  </a:lnTo>
                  <a:lnTo>
                    <a:pt x="327075" y="484987"/>
                  </a:lnTo>
                  <a:lnTo>
                    <a:pt x="362929" y="484987"/>
                  </a:lnTo>
                  <a:lnTo>
                    <a:pt x="345808" y="502894"/>
                  </a:lnTo>
                  <a:lnTo>
                    <a:pt x="343776" y="504621"/>
                  </a:lnTo>
                  <a:lnTo>
                    <a:pt x="341579" y="506133"/>
                  </a:lnTo>
                  <a:lnTo>
                    <a:pt x="296456" y="506133"/>
                  </a:lnTo>
                  <a:lnTo>
                    <a:pt x="295075" y="506676"/>
                  </a:lnTo>
                  <a:close/>
                </a:path>
                <a:path w="441325" h="551814">
                  <a:moveTo>
                    <a:pt x="146964" y="507517"/>
                  </a:moveTo>
                  <a:lnTo>
                    <a:pt x="144360" y="506133"/>
                  </a:lnTo>
                  <a:lnTo>
                    <a:pt x="145741" y="506676"/>
                  </a:lnTo>
                  <a:lnTo>
                    <a:pt x="146964" y="507517"/>
                  </a:lnTo>
                  <a:close/>
                </a:path>
                <a:path w="441325" h="551814">
                  <a:moveTo>
                    <a:pt x="145741" y="506676"/>
                  </a:moveTo>
                  <a:lnTo>
                    <a:pt x="144360" y="506133"/>
                  </a:lnTo>
                  <a:lnTo>
                    <a:pt x="144951" y="506133"/>
                  </a:lnTo>
                  <a:lnTo>
                    <a:pt x="145741" y="506676"/>
                  </a:lnTo>
                  <a:close/>
                </a:path>
                <a:path w="441325" h="551814">
                  <a:moveTo>
                    <a:pt x="293852" y="507517"/>
                  </a:moveTo>
                  <a:lnTo>
                    <a:pt x="295075" y="506676"/>
                  </a:lnTo>
                  <a:lnTo>
                    <a:pt x="296456" y="506133"/>
                  </a:lnTo>
                  <a:lnTo>
                    <a:pt x="293852" y="507517"/>
                  </a:lnTo>
                  <a:close/>
                </a:path>
                <a:path w="441325" h="551814">
                  <a:moveTo>
                    <a:pt x="339567" y="507517"/>
                  </a:moveTo>
                  <a:lnTo>
                    <a:pt x="293852" y="507517"/>
                  </a:lnTo>
                  <a:lnTo>
                    <a:pt x="296456" y="506133"/>
                  </a:lnTo>
                  <a:lnTo>
                    <a:pt x="341579" y="506133"/>
                  </a:lnTo>
                  <a:lnTo>
                    <a:pt x="339567" y="507517"/>
                  </a:lnTo>
                  <a:close/>
                </a:path>
                <a:path w="441325" h="551814">
                  <a:moveTo>
                    <a:pt x="147878" y="507517"/>
                  </a:moveTo>
                  <a:lnTo>
                    <a:pt x="146964" y="507517"/>
                  </a:lnTo>
                  <a:lnTo>
                    <a:pt x="145741" y="506676"/>
                  </a:lnTo>
                  <a:lnTo>
                    <a:pt x="147878" y="507517"/>
                  </a:lnTo>
                  <a:close/>
                </a:path>
                <a:path w="441325" h="551814">
                  <a:moveTo>
                    <a:pt x="259013" y="520863"/>
                  </a:moveTo>
                  <a:lnTo>
                    <a:pt x="295075" y="506676"/>
                  </a:lnTo>
                  <a:lnTo>
                    <a:pt x="293852" y="507517"/>
                  </a:lnTo>
                  <a:lnTo>
                    <a:pt x="339567" y="507517"/>
                  </a:lnTo>
                  <a:lnTo>
                    <a:pt x="320459" y="520661"/>
                  </a:lnTo>
                  <a:lnTo>
                    <a:pt x="260591" y="520661"/>
                  </a:lnTo>
                  <a:lnTo>
                    <a:pt x="259013" y="520863"/>
                  </a:lnTo>
                  <a:close/>
                </a:path>
                <a:path w="441325" h="551814">
                  <a:moveTo>
                    <a:pt x="183311" y="521462"/>
                  </a:moveTo>
                  <a:lnTo>
                    <a:pt x="180212" y="520661"/>
                  </a:lnTo>
                  <a:lnTo>
                    <a:pt x="181790" y="520863"/>
                  </a:lnTo>
                  <a:lnTo>
                    <a:pt x="183311" y="521462"/>
                  </a:lnTo>
                  <a:close/>
                </a:path>
                <a:path w="441325" h="551814">
                  <a:moveTo>
                    <a:pt x="181791" y="520863"/>
                  </a:moveTo>
                  <a:lnTo>
                    <a:pt x="180212" y="520661"/>
                  </a:lnTo>
                  <a:lnTo>
                    <a:pt x="181278" y="520661"/>
                  </a:lnTo>
                  <a:lnTo>
                    <a:pt x="181791" y="520863"/>
                  </a:lnTo>
                  <a:close/>
                </a:path>
                <a:path w="441325" h="551814">
                  <a:moveTo>
                    <a:pt x="257492" y="521462"/>
                  </a:moveTo>
                  <a:lnTo>
                    <a:pt x="259013" y="520863"/>
                  </a:lnTo>
                  <a:lnTo>
                    <a:pt x="260591" y="520661"/>
                  </a:lnTo>
                  <a:lnTo>
                    <a:pt x="257492" y="521462"/>
                  </a:lnTo>
                  <a:close/>
                </a:path>
                <a:path w="441325" h="551814">
                  <a:moveTo>
                    <a:pt x="319296" y="521462"/>
                  </a:moveTo>
                  <a:lnTo>
                    <a:pt x="257492" y="521462"/>
                  </a:lnTo>
                  <a:lnTo>
                    <a:pt x="260591" y="520661"/>
                  </a:lnTo>
                  <a:lnTo>
                    <a:pt x="320459" y="520661"/>
                  </a:lnTo>
                  <a:lnTo>
                    <a:pt x="319296" y="521462"/>
                  </a:lnTo>
                  <a:close/>
                </a:path>
                <a:path w="441325" h="551814">
                  <a:moveTo>
                    <a:pt x="186473" y="521462"/>
                  </a:moveTo>
                  <a:lnTo>
                    <a:pt x="183311" y="521462"/>
                  </a:lnTo>
                  <a:lnTo>
                    <a:pt x="181791" y="520863"/>
                  </a:lnTo>
                  <a:lnTo>
                    <a:pt x="186473" y="521462"/>
                  </a:lnTo>
                  <a:close/>
                </a:path>
                <a:path w="441325" h="551814">
                  <a:moveTo>
                    <a:pt x="312687" y="526008"/>
                  </a:moveTo>
                  <a:lnTo>
                    <a:pt x="222046" y="526008"/>
                  </a:lnTo>
                  <a:lnTo>
                    <a:pt x="220402" y="525798"/>
                  </a:lnTo>
                  <a:lnTo>
                    <a:pt x="259013" y="520863"/>
                  </a:lnTo>
                  <a:lnTo>
                    <a:pt x="257492" y="521462"/>
                  </a:lnTo>
                  <a:lnTo>
                    <a:pt x="319296" y="521462"/>
                  </a:lnTo>
                  <a:lnTo>
                    <a:pt x="312687" y="526008"/>
                  </a:lnTo>
                  <a:close/>
                </a:path>
                <a:path w="441325" h="551814">
                  <a:moveTo>
                    <a:pt x="222046" y="526008"/>
                  </a:moveTo>
                  <a:lnTo>
                    <a:pt x="218757" y="526008"/>
                  </a:lnTo>
                  <a:lnTo>
                    <a:pt x="220402" y="525798"/>
                  </a:lnTo>
                  <a:lnTo>
                    <a:pt x="222046" y="526008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81968" y="4014749"/>
              <a:ext cx="416559" cy="526415"/>
            </a:xfrm>
            <a:custGeom>
              <a:avLst/>
              <a:gdLst/>
              <a:ahLst/>
              <a:cxnLst/>
              <a:rect l="l" t="t" r="r" b="b"/>
              <a:pathLst>
                <a:path w="416560" h="526414">
                  <a:moveTo>
                    <a:pt x="208203" y="525995"/>
                  </a:moveTo>
                  <a:lnTo>
                    <a:pt x="166242" y="520661"/>
                  </a:lnTo>
                  <a:lnTo>
                    <a:pt x="127165" y="505332"/>
                  </a:lnTo>
                  <a:lnTo>
                    <a:pt x="91795" y="481088"/>
                  </a:lnTo>
                  <a:lnTo>
                    <a:pt x="60985" y="448983"/>
                  </a:lnTo>
                  <a:lnTo>
                    <a:pt x="35560" y="410057"/>
                  </a:lnTo>
                  <a:lnTo>
                    <a:pt x="16357" y="365378"/>
                  </a:lnTo>
                  <a:lnTo>
                    <a:pt x="4229" y="316014"/>
                  </a:lnTo>
                  <a:lnTo>
                    <a:pt x="0" y="263004"/>
                  </a:lnTo>
                  <a:lnTo>
                    <a:pt x="4229" y="209994"/>
                  </a:lnTo>
                  <a:lnTo>
                    <a:pt x="16357" y="160616"/>
                  </a:lnTo>
                  <a:lnTo>
                    <a:pt x="35560" y="115938"/>
                  </a:lnTo>
                  <a:lnTo>
                    <a:pt x="60985" y="77025"/>
                  </a:lnTo>
                  <a:lnTo>
                    <a:pt x="91795" y="44907"/>
                  </a:lnTo>
                  <a:lnTo>
                    <a:pt x="127165" y="20662"/>
                  </a:lnTo>
                  <a:lnTo>
                    <a:pt x="166242" y="5346"/>
                  </a:lnTo>
                  <a:lnTo>
                    <a:pt x="208203" y="0"/>
                  </a:lnTo>
                  <a:lnTo>
                    <a:pt x="250177" y="5346"/>
                  </a:lnTo>
                  <a:lnTo>
                    <a:pt x="289255" y="20662"/>
                  </a:lnTo>
                  <a:lnTo>
                    <a:pt x="324624" y="44907"/>
                  </a:lnTo>
                  <a:lnTo>
                    <a:pt x="355434" y="77025"/>
                  </a:lnTo>
                  <a:lnTo>
                    <a:pt x="380860" y="115938"/>
                  </a:lnTo>
                  <a:lnTo>
                    <a:pt x="400062" y="160616"/>
                  </a:lnTo>
                  <a:lnTo>
                    <a:pt x="412191" y="209994"/>
                  </a:lnTo>
                  <a:lnTo>
                    <a:pt x="416420" y="263004"/>
                  </a:lnTo>
                  <a:lnTo>
                    <a:pt x="412191" y="316014"/>
                  </a:lnTo>
                  <a:lnTo>
                    <a:pt x="400062" y="365378"/>
                  </a:lnTo>
                  <a:lnTo>
                    <a:pt x="380860" y="410057"/>
                  </a:lnTo>
                  <a:lnTo>
                    <a:pt x="355434" y="448983"/>
                  </a:lnTo>
                  <a:lnTo>
                    <a:pt x="324624" y="481088"/>
                  </a:lnTo>
                  <a:lnTo>
                    <a:pt x="289255" y="505332"/>
                  </a:lnTo>
                  <a:lnTo>
                    <a:pt x="250177" y="520661"/>
                  </a:lnTo>
                  <a:lnTo>
                    <a:pt x="208203" y="5259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9052" y="4001896"/>
              <a:ext cx="442595" cy="551815"/>
            </a:xfrm>
            <a:custGeom>
              <a:avLst/>
              <a:gdLst/>
              <a:ahLst/>
              <a:cxnLst/>
              <a:rect l="l" t="t" r="r" b="b"/>
              <a:pathLst>
                <a:path w="442595" h="551814">
                  <a:moveTo>
                    <a:pt x="222757" y="551700"/>
                  </a:moveTo>
                  <a:lnTo>
                    <a:pt x="219494" y="551700"/>
                  </a:lnTo>
                  <a:lnTo>
                    <a:pt x="177520" y="546366"/>
                  </a:lnTo>
                  <a:lnTo>
                    <a:pt x="135343" y="530250"/>
                  </a:lnTo>
                  <a:lnTo>
                    <a:pt x="97383" y="504621"/>
                  </a:lnTo>
                  <a:lnTo>
                    <a:pt x="64554" y="470801"/>
                  </a:lnTo>
                  <a:lnTo>
                    <a:pt x="37630" y="429996"/>
                  </a:lnTo>
                  <a:lnTo>
                    <a:pt x="17373" y="383349"/>
                  </a:lnTo>
                  <a:lnTo>
                    <a:pt x="4559" y="331952"/>
                  </a:lnTo>
                  <a:lnTo>
                    <a:pt x="0" y="276885"/>
                  </a:lnTo>
                  <a:lnTo>
                    <a:pt x="0" y="274827"/>
                  </a:lnTo>
                  <a:lnTo>
                    <a:pt x="4229" y="221805"/>
                  </a:lnTo>
                  <a:lnTo>
                    <a:pt x="16700" y="170383"/>
                  </a:lnTo>
                  <a:lnTo>
                    <a:pt x="36575" y="123685"/>
                  </a:lnTo>
                  <a:lnTo>
                    <a:pt x="63055" y="82791"/>
                  </a:lnTo>
                  <a:lnTo>
                    <a:pt x="95364" y="48793"/>
                  </a:lnTo>
                  <a:lnTo>
                    <a:pt x="132753" y="22834"/>
                  </a:lnTo>
                  <a:lnTo>
                    <a:pt x="174434" y="6134"/>
                  </a:lnTo>
                  <a:lnTo>
                    <a:pt x="219494" y="0"/>
                  </a:lnTo>
                  <a:lnTo>
                    <a:pt x="222757" y="0"/>
                  </a:lnTo>
                  <a:lnTo>
                    <a:pt x="264718" y="5346"/>
                  </a:lnTo>
                  <a:lnTo>
                    <a:pt x="306895" y="21450"/>
                  </a:lnTo>
                  <a:lnTo>
                    <a:pt x="313686" y="25704"/>
                  </a:lnTo>
                  <a:lnTo>
                    <a:pt x="219494" y="25704"/>
                  </a:lnTo>
                  <a:lnTo>
                    <a:pt x="221126" y="25912"/>
                  </a:lnTo>
                  <a:lnTo>
                    <a:pt x="187076" y="30251"/>
                  </a:lnTo>
                  <a:lnTo>
                    <a:pt x="183883" y="30251"/>
                  </a:lnTo>
                  <a:lnTo>
                    <a:pt x="180797" y="31051"/>
                  </a:lnTo>
                  <a:lnTo>
                    <a:pt x="181843" y="31051"/>
                  </a:lnTo>
                  <a:lnTo>
                    <a:pt x="148334" y="44195"/>
                  </a:lnTo>
                  <a:lnTo>
                    <a:pt x="147396" y="44195"/>
                  </a:lnTo>
                  <a:lnTo>
                    <a:pt x="144805" y="45580"/>
                  </a:lnTo>
                  <a:lnTo>
                    <a:pt x="145378" y="45580"/>
                  </a:lnTo>
                  <a:lnTo>
                    <a:pt x="114556" y="66725"/>
                  </a:lnTo>
                  <a:lnTo>
                    <a:pt x="114058" y="66725"/>
                  </a:lnTo>
                  <a:lnTo>
                    <a:pt x="112039" y="68452"/>
                  </a:lnTo>
                  <a:lnTo>
                    <a:pt x="112401" y="68452"/>
                  </a:lnTo>
                  <a:lnTo>
                    <a:pt x="85039" y="96964"/>
                  </a:lnTo>
                  <a:lnTo>
                    <a:pt x="84734" y="96964"/>
                  </a:lnTo>
                  <a:lnTo>
                    <a:pt x="83235" y="98844"/>
                  </a:lnTo>
                  <a:lnTo>
                    <a:pt x="83506" y="98844"/>
                  </a:lnTo>
                  <a:lnTo>
                    <a:pt x="60607" y="133908"/>
                  </a:lnTo>
                  <a:lnTo>
                    <a:pt x="60375" y="133908"/>
                  </a:lnTo>
                  <a:lnTo>
                    <a:pt x="59321" y="135877"/>
                  </a:lnTo>
                  <a:lnTo>
                    <a:pt x="59529" y="135877"/>
                  </a:lnTo>
                  <a:lnTo>
                    <a:pt x="42046" y="176555"/>
                  </a:lnTo>
                  <a:lnTo>
                    <a:pt x="41859" y="176555"/>
                  </a:lnTo>
                  <a:lnTo>
                    <a:pt x="41173" y="178587"/>
                  </a:lnTo>
                  <a:lnTo>
                    <a:pt x="41360" y="178587"/>
                  </a:lnTo>
                  <a:lnTo>
                    <a:pt x="30236" y="223875"/>
                  </a:lnTo>
                  <a:lnTo>
                    <a:pt x="30060" y="223875"/>
                  </a:lnTo>
                  <a:lnTo>
                    <a:pt x="29730" y="225932"/>
                  </a:lnTo>
                  <a:lnTo>
                    <a:pt x="29896" y="225932"/>
                  </a:lnTo>
                  <a:lnTo>
                    <a:pt x="25995" y="274827"/>
                  </a:lnTo>
                  <a:lnTo>
                    <a:pt x="25831" y="274827"/>
                  </a:lnTo>
                  <a:lnTo>
                    <a:pt x="25831" y="276885"/>
                  </a:lnTo>
                  <a:lnTo>
                    <a:pt x="25995" y="276885"/>
                  </a:lnTo>
                  <a:lnTo>
                    <a:pt x="29895" y="325767"/>
                  </a:lnTo>
                  <a:lnTo>
                    <a:pt x="29730" y="325767"/>
                  </a:lnTo>
                  <a:lnTo>
                    <a:pt x="30060" y="327837"/>
                  </a:lnTo>
                  <a:lnTo>
                    <a:pt x="30239" y="327837"/>
                  </a:lnTo>
                  <a:lnTo>
                    <a:pt x="41363" y="373125"/>
                  </a:lnTo>
                  <a:lnTo>
                    <a:pt x="41173" y="373125"/>
                  </a:lnTo>
                  <a:lnTo>
                    <a:pt x="41859" y="375145"/>
                  </a:lnTo>
                  <a:lnTo>
                    <a:pt x="42041" y="375145"/>
                  </a:lnTo>
                  <a:lnTo>
                    <a:pt x="59529" y="415823"/>
                  </a:lnTo>
                  <a:lnTo>
                    <a:pt x="59321" y="415823"/>
                  </a:lnTo>
                  <a:lnTo>
                    <a:pt x="60375" y="417791"/>
                  </a:lnTo>
                  <a:lnTo>
                    <a:pt x="60606" y="417791"/>
                  </a:lnTo>
                  <a:lnTo>
                    <a:pt x="83499" y="452856"/>
                  </a:lnTo>
                  <a:lnTo>
                    <a:pt x="83235" y="452856"/>
                  </a:lnTo>
                  <a:lnTo>
                    <a:pt x="84734" y="454748"/>
                  </a:lnTo>
                  <a:lnTo>
                    <a:pt x="85051" y="454748"/>
                  </a:lnTo>
                  <a:lnTo>
                    <a:pt x="112413" y="483260"/>
                  </a:lnTo>
                  <a:lnTo>
                    <a:pt x="112039" y="483260"/>
                  </a:lnTo>
                  <a:lnTo>
                    <a:pt x="114058" y="484974"/>
                  </a:lnTo>
                  <a:lnTo>
                    <a:pt x="114539" y="484974"/>
                  </a:lnTo>
                  <a:lnTo>
                    <a:pt x="145395" y="506133"/>
                  </a:lnTo>
                  <a:lnTo>
                    <a:pt x="144805" y="506133"/>
                  </a:lnTo>
                  <a:lnTo>
                    <a:pt x="147396" y="507504"/>
                  </a:lnTo>
                  <a:lnTo>
                    <a:pt x="148304" y="507504"/>
                  </a:lnTo>
                  <a:lnTo>
                    <a:pt x="181874" y="520661"/>
                  </a:lnTo>
                  <a:lnTo>
                    <a:pt x="180797" y="520661"/>
                  </a:lnTo>
                  <a:lnTo>
                    <a:pt x="183883" y="521449"/>
                  </a:lnTo>
                  <a:lnTo>
                    <a:pt x="186976" y="521449"/>
                  </a:lnTo>
                  <a:lnTo>
                    <a:pt x="221126" y="525800"/>
                  </a:lnTo>
                  <a:lnTo>
                    <a:pt x="219494" y="526008"/>
                  </a:lnTo>
                  <a:lnTo>
                    <a:pt x="313684" y="526008"/>
                  </a:lnTo>
                  <a:lnTo>
                    <a:pt x="267817" y="545566"/>
                  </a:lnTo>
                  <a:lnTo>
                    <a:pt x="264718" y="546366"/>
                  </a:lnTo>
                  <a:lnTo>
                    <a:pt x="222757" y="551700"/>
                  </a:lnTo>
                  <a:close/>
                </a:path>
                <a:path w="442595" h="551814">
                  <a:moveTo>
                    <a:pt x="221126" y="25912"/>
                  </a:moveTo>
                  <a:lnTo>
                    <a:pt x="219494" y="25704"/>
                  </a:lnTo>
                  <a:lnTo>
                    <a:pt x="222757" y="25704"/>
                  </a:lnTo>
                  <a:lnTo>
                    <a:pt x="221126" y="25912"/>
                  </a:lnTo>
                  <a:close/>
                </a:path>
                <a:path w="442595" h="551814">
                  <a:moveTo>
                    <a:pt x="259886" y="30851"/>
                  </a:moveTo>
                  <a:lnTo>
                    <a:pt x="221126" y="25912"/>
                  </a:lnTo>
                  <a:lnTo>
                    <a:pt x="222757" y="25704"/>
                  </a:lnTo>
                  <a:lnTo>
                    <a:pt x="313686" y="25704"/>
                  </a:lnTo>
                  <a:lnTo>
                    <a:pt x="320319" y="30251"/>
                  </a:lnTo>
                  <a:lnTo>
                    <a:pt x="258356" y="30251"/>
                  </a:lnTo>
                  <a:lnTo>
                    <a:pt x="259886" y="30851"/>
                  </a:lnTo>
                  <a:close/>
                </a:path>
                <a:path w="442595" h="551814">
                  <a:moveTo>
                    <a:pt x="180797" y="31051"/>
                  </a:moveTo>
                  <a:lnTo>
                    <a:pt x="183883" y="30251"/>
                  </a:lnTo>
                  <a:lnTo>
                    <a:pt x="182352" y="30851"/>
                  </a:lnTo>
                  <a:lnTo>
                    <a:pt x="180797" y="31051"/>
                  </a:lnTo>
                  <a:close/>
                </a:path>
                <a:path w="442595" h="551814">
                  <a:moveTo>
                    <a:pt x="182365" y="30851"/>
                  </a:moveTo>
                  <a:lnTo>
                    <a:pt x="183883" y="30251"/>
                  </a:lnTo>
                  <a:lnTo>
                    <a:pt x="187076" y="30251"/>
                  </a:lnTo>
                  <a:lnTo>
                    <a:pt x="182365" y="30851"/>
                  </a:lnTo>
                  <a:close/>
                </a:path>
                <a:path w="442595" h="551814">
                  <a:moveTo>
                    <a:pt x="261454" y="31051"/>
                  </a:moveTo>
                  <a:lnTo>
                    <a:pt x="259886" y="30851"/>
                  </a:lnTo>
                  <a:lnTo>
                    <a:pt x="258356" y="30251"/>
                  </a:lnTo>
                  <a:lnTo>
                    <a:pt x="261454" y="31051"/>
                  </a:lnTo>
                  <a:close/>
                </a:path>
                <a:path w="442595" h="551814">
                  <a:moveTo>
                    <a:pt x="321486" y="31051"/>
                  </a:moveTo>
                  <a:lnTo>
                    <a:pt x="261454" y="31051"/>
                  </a:lnTo>
                  <a:lnTo>
                    <a:pt x="258356" y="30251"/>
                  </a:lnTo>
                  <a:lnTo>
                    <a:pt x="320319" y="30251"/>
                  </a:lnTo>
                  <a:lnTo>
                    <a:pt x="321486" y="31051"/>
                  </a:lnTo>
                  <a:close/>
                </a:path>
                <a:path w="442595" h="551814">
                  <a:moveTo>
                    <a:pt x="181843" y="31051"/>
                  </a:moveTo>
                  <a:lnTo>
                    <a:pt x="180797" y="31051"/>
                  </a:lnTo>
                  <a:lnTo>
                    <a:pt x="182365" y="30851"/>
                  </a:lnTo>
                  <a:lnTo>
                    <a:pt x="181843" y="31051"/>
                  </a:lnTo>
                  <a:close/>
                </a:path>
                <a:path w="442595" h="551814">
                  <a:moveTo>
                    <a:pt x="296080" y="45044"/>
                  </a:moveTo>
                  <a:lnTo>
                    <a:pt x="259886" y="30851"/>
                  </a:lnTo>
                  <a:lnTo>
                    <a:pt x="261454" y="31051"/>
                  </a:lnTo>
                  <a:lnTo>
                    <a:pt x="321486" y="31051"/>
                  </a:lnTo>
                  <a:lnTo>
                    <a:pt x="340662" y="44195"/>
                  </a:lnTo>
                  <a:lnTo>
                    <a:pt x="294843" y="44195"/>
                  </a:lnTo>
                  <a:lnTo>
                    <a:pt x="296080" y="45044"/>
                  </a:lnTo>
                  <a:close/>
                </a:path>
                <a:path w="442595" h="551814">
                  <a:moveTo>
                    <a:pt x="144805" y="45580"/>
                  </a:moveTo>
                  <a:lnTo>
                    <a:pt x="147396" y="44195"/>
                  </a:lnTo>
                  <a:lnTo>
                    <a:pt x="146159" y="45044"/>
                  </a:lnTo>
                  <a:lnTo>
                    <a:pt x="144805" y="45580"/>
                  </a:lnTo>
                  <a:close/>
                </a:path>
                <a:path w="442595" h="551814">
                  <a:moveTo>
                    <a:pt x="146171" y="45044"/>
                  </a:moveTo>
                  <a:lnTo>
                    <a:pt x="147396" y="44195"/>
                  </a:lnTo>
                  <a:lnTo>
                    <a:pt x="148334" y="44195"/>
                  </a:lnTo>
                  <a:lnTo>
                    <a:pt x="146171" y="45044"/>
                  </a:lnTo>
                  <a:close/>
                </a:path>
                <a:path w="442595" h="551814">
                  <a:moveTo>
                    <a:pt x="297446" y="45580"/>
                  </a:moveTo>
                  <a:lnTo>
                    <a:pt x="296080" y="45044"/>
                  </a:lnTo>
                  <a:lnTo>
                    <a:pt x="294843" y="44195"/>
                  </a:lnTo>
                  <a:lnTo>
                    <a:pt x="297446" y="45580"/>
                  </a:lnTo>
                  <a:close/>
                </a:path>
                <a:path w="442595" h="551814">
                  <a:moveTo>
                    <a:pt x="342682" y="45580"/>
                  </a:moveTo>
                  <a:lnTo>
                    <a:pt x="297446" y="45580"/>
                  </a:lnTo>
                  <a:lnTo>
                    <a:pt x="294843" y="44195"/>
                  </a:lnTo>
                  <a:lnTo>
                    <a:pt x="340662" y="44195"/>
                  </a:lnTo>
                  <a:lnTo>
                    <a:pt x="342682" y="45580"/>
                  </a:lnTo>
                  <a:close/>
                </a:path>
                <a:path w="442595" h="551814">
                  <a:moveTo>
                    <a:pt x="145378" y="45580"/>
                  </a:moveTo>
                  <a:lnTo>
                    <a:pt x="144805" y="45580"/>
                  </a:lnTo>
                  <a:lnTo>
                    <a:pt x="146171" y="45044"/>
                  </a:lnTo>
                  <a:lnTo>
                    <a:pt x="145378" y="45580"/>
                  </a:lnTo>
                  <a:close/>
                </a:path>
                <a:path w="442595" h="551814">
                  <a:moveTo>
                    <a:pt x="329153" y="67726"/>
                  </a:moveTo>
                  <a:lnTo>
                    <a:pt x="296080" y="45044"/>
                  </a:lnTo>
                  <a:lnTo>
                    <a:pt x="297446" y="45580"/>
                  </a:lnTo>
                  <a:lnTo>
                    <a:pt x="342682" y="45580"/>
                  </a:lnTo>
                  <a:lnTo>
                    <a:pt x="344868" y="47078"/>
                  </a:lnTo>
                  <a:lnTo>
                    <a:pt x="346887" y="48793"/>
                  </a:lnTo>
                  <a:lnTo>
                    <a:pt x="364096" y="66725"/>
                  </a:lnTo>
                  <a:lnTo>
                    <a:pt x="328193" y="66725"/>
                  </a:lnTo>
                  <a:lnTo>
                    <a:pt x="329153" y="67726"/>
                  </a:lnTo>
                  <a:close/>
                </a:path>
                <a:path w="442595" h="551814">
                  <a:moveTo>
                    <a:pt x="112039" y="68452"/>
                  </a:moveTo>
                  <a:lnTo>
                    <a:pt x="114058" y="66725"/>
                  </a:lnTo>
                  <a:lnTo>
                    <a:pt x="113098" y="67726"/>
                  </a:lnTo>
                  <a:lnTo>
                    <a:pt x="112039" y="68452"/>
                  </a:lnTo>
                  <a:close/>
                </a:path>
                <a:path w="442595" h="551814">
                  <a:moveTo>
                    <a:pt x="113098" y="67726"/>
                  </a:moveTo>
                  <a:lnTo>
                    <a:pt x="114058" y="66725"/>
                  </a:lnTo>
                  <a:lnTo>
                    <a:pt x="114556" y="66725"/>
                  </a:lnTo>
                  <a:lnTo>
                    <a:pt x="113098" y="67726"/>
                  </a:lnTo>
                  <a:close/>
                </a:path>
                <a:path w="442595" h="551814">
                  <a:moveTo>
                    <a:pt x="330212" y="68452"/>
                  </a:moveTo>
                  <a:lnTo>
                    <a:pt x="329153" y="67726"/>
                  </a:lnTo>
                  <a:lnTo>
                    <a:pt x="328193" y="66725"/>
                  </a:lnTo>
                  <a:lnTo>
                    <a:pt x="330212" y="68452"/>
                  </a:lnTo>
                  <a:close/>
                </a:path>
                <a:path w="442595" h="551814">
                  <a:moveTo>
                    <a:pt x="365754" y="68452"/>
                  </a:moveTo>
                  <a:lnTo>
                    <a:pt x="330212" y="68452"/>
                  </a:lnTo>
                  <a:lnTo>
                    <a:pt x="328193" y="66725"/>
                  </a:lnTo>
                  <a:lnTo>
                    <a:pt x="364096" y="66725"/>
                  </a:lnTo>
                  <a:lnTo>
                    <a:pt x="365754" y="68452"/>
                  </a:lnTo>
                  <a:close/>
                </a:path>
                <a:path w="442595" h="551814">
                  <a:moveTo>
                    <a:pt x="112401" y="68452"/>
                  </a:moveTo>
                  <a:lnTo>
                    <a:pt x="112039" y="68452"/>
                  </a:lnTo>
                  <a:lnTo>
                    <a:pt x="113098" y="67726"/>
                  </a:lnTo>
                  <a:lnTo>
                    <a:pt x="112401" y="68452"/>
                  </a:lnTo>
                  <a:close/>
                </a:path>
                <a:path w="442595" h="551814">
                  <a:moveTo>
                    <a:pt x="358155" y="97959"/>
                  </a:moveTo>
                  <a:lnTo>
                    <a:pt x="329153" y="67726"/>
                  </a:lnTo>
                  <a:lnTo>
                    <a:pt x="330212" y="68452"/>
                  </a:lnTo>
                  <a:lnTo>
                    <a:pt x="365754" y="68452"/>
                  </a:lnTo>
                  <a:lnTo>
                    <a:pt x="377698" y="80899"/>
                  </a:lnTo>
                  <a:lnTo>
                    <a:pt x="379196" y="82791"/>
                  </a:lnTo>
                  <a:lnTo>
                    <a:pt x="388454" y="96964"/>
                  </a:lnTo>
                  <a:lnTo>
                    <a:pt x="357504" y="96964"/>
                  </a:lnTo>
                  <a:lnTo>
                    <a:pt x="358155" y="97959"/>
                  </a:lnTo>
                  <a:close/>
                </a:path>
                <a:path w="442595" h="551814">
                  <a:moveTo>
                    <a:pt x="83235" y="98844"/>
                  </a:moveTo>
                  <a:lnTo>
                    <a:pt x="84734" y="96964"/>
                  </a:lnTo>
                  <a:lnTo>
                    <a:pt x="84084" y="97959"/>
                  </a:lnTo>
                  <a:lnTo>
                    <a:pt x="83235" y="98844"/>
                  </a:lnTo>
                  <a:close/>
                </a:path>
                <a:path w="442595" h="551814">
                  <a:moveTo>
                    <a:pt x="84084" y="97959"/>
                  </a:moveTo>
                  <a:lnTo>
                    <a:pt x="84734" y="96964"/>
                  </a:lnTo>
                  <a:lnTo>
                    <a:pt x="85039" y="96964"/>
                  </a:lnTo>
                  <a:lnTo>
                    <a:pt x="84084" y="97959"/>
                  </a:lnTo>
                  <a:close/>
                </a:path>
                <a:path w="442595" h="551814">
                  <a:moveTo>
                    <a:pt x="359003" y="98844"/>
                  </a:moveTo>
                  <a:lnTo>
                    <a:pt x="358155" y="97959"/>
                  </a:lnTo>
                  <a:lnTo>
                    <a:pt x="357504" y="96964"/>
                  </a:lnTo>
                  <a:lnTo>
                    <a:pt x="359003" y="98844"/>
                  </a:lnTo>
                  <a:close/>
                </a:path>
                <a:path w="442595" h="551814">
                  <a:moveTo>
                    <a:pt x="389681" y="98844"/>
                  </a:moveTo>
                  <a:lnTo>
                    <a:pt x="359003" y="98844"/>
                  </a:lnTo>
                  <a:lnTo>
                    <a:pt x="357504" y="96964"/>
                  </a:lnTo>
                  <a:lnTo>
                    <a:pt x="388454" y="96964"/>
                  </a:lnTo>
                  <a:lnTo>
                    <a:pt x="389681" y="98844"/>
                  </a:lnTo>
                  <a:close/>
                </a:path>
                <a:path w="442595" h="551814">
                  <a:moveTo>
                    <a:pt x="83506" y="98844"/>
                  </a:moveTo>
                  <a:lnTo>
                    <a:pt x="83235" y="98844"/>
                  </a:lnTo>
                  <a:lnTo>
                    <a:pt x="84084" y="97959"/>
                  </a:lnTo>
                  <a:lnTo>
                    <a:pt x="83506" y="98844"/>
                  </a:lnTo>
                  <a:close/>
                </a:path>
                <a:path w="442595" h="551814">
                  <a:moveTo>
                    <a:pt x="382321" y="134945"/>
                  </a:moveTo>
                  <a:lnTo>
                    <a:pt x="358155" y="97959"/>
                  </a:lnTo>
                  <a:lnTo>
                    <a:pt x="359003" y="98844"/>
                  </a:lnTo>
                  <a:lnTo>
                    <a:pt x="389681" y="98844"/>
                  </a:lnTo>
                  <a:lnTo>
                    <a:pt x="404622" y="121716"/>
                  </a:lnTo>
                  <a:lnTo>
                    <a:pt x="405676" y="123685"/>
                  </a:lnTo>
                  <a:lnTo>
                    <a:pt x="410071" y="133908"/>
                  </a:lnTo>
                  <a:lnTo>
                    <a:pt x="381876" y="133908"/>
                  </a:lnTo>
                  <a:lnTo>
                    <a:pt x="382321" y="134945"/>
                  </a:lnTo>
                  <a:close/>
                </a:path>
                <a:path w="442595" h="551814">
                  <a:moveTo>
                    <a:pt x="59930" y="134945"/>
                  </a:moveTo>
                  <a:lnTo>
                    <a:pt x="60375" y="133908"/>
                  </a:lnTo>
                  <a:lnTo>
                    <a:pt x="60607" y="133908"/>
                  </a:lnTo>
                  <a:lnTo>
                    <a:pt x="59930" y="134945"/>
                  </a:lnTo>
                  <a:close/>
                </a:path>
                <a:path w="442595" h="551814">
                  <a:moveTo>
                    <a:pt x="410917" y="135877"/>
                  </a:moveTo>
                  <a:lnTo>
                    <a:pt x="382930" y="135877"/>
                  </a:lnTo>
                  <a:lnTo>
                    <a:pt x="381876" y="133908"/>
                  </a:lnTo>
                  <a:lnTo>
                    <a:pt x="410071" y="133908"/>
                  </a:lnTo>
                  <a:lnTo>
                    <a:pt x="410917" y="135877"/>
                  </a:lnTo>
                  <a:close/>
                </a:path>
                <a:path w="442595" h="551814">
                  <a:moveTo>
                    <a:pt x="59529" y="135877"/>
                  </a:moveTo>
                  <a:lnTo>
                    <a:pt x="59321" y="135877"/>
                  </a:lnTo>
                  <a:lnTo>
                    <a:pt x="59930" y="134945"/>
                  </a:lnTo>
                  <a:lnTo>
                    <a:pt x="59529" y="135877"/>
                  </a:lnTo>
                  <a:close/>
                </a:path>
                <a:path w="442595" h="551814">
                  <a:moveTo>
                    <a:pt x="427567" y="178587"/>
                  </a:moveTo>
                  <a:lnTo>
                    <a:pt x="401065" y="178587"/>
                  </a:lnTo>
                  <a:lnTo>
                    <a:pt x="400392" y="176555"/>
                  </a:lnTo>
                  <a:lnTo>
                    <a:pt x="400193" y="176555"/>
                  </a:lnTo>
                  <a:lnTo>
                    <a:pt x="382321" y="134945"/>
                  </a:lnTo>
                  <a:lnTo>
                    <a:pt x="382930" y="135877"/>
                  </a:lnTo>
                  <a:lnTo>
                    <a:pt x="410917" y="135877"/>
                  </a:lnTo>
                  <a:lnTo>
                    <a:pt x="424878" y="168351"/>
                  </a:lnTo>
                  <a:lnTo>
                    <a:pt x="425551" y="170383"/>
                  </a:lnTo>
                  <a:lnTo>
                    <a:pt x="427068" y="176555"/>
                  </a:lnTo>
                  <a:lnTo>
                    <a:pt x="400392" y="176555"/>
                  </a:lnTo>
                  <a:lnTo>
                    <a:pt x="400643" y="177573"/>
                  </a:lnTo>
                  <a:lnTo>
                    <a:pt x="427318" y="177573"/>
                  </a:lnTo>
                  <a:lnTo>
                    <a:pt x="427567" y="178587"/>
                  </a:lnTo>
                  <a:close/>
                </a:path>
                <a:path w="442595" h="551814">
                  <a:moveTo>
                    <a:pt x="41609" y="177573"/>
                  </a:moveTo>
                  <a:lnTo>
                    <a:pt x="41859" y="176555"/>
                  </a:lnTo>
                  <a:lnTo>
                    <a:pt x="42046" y="176555"/>
                  </a:lnTo>
                  <a:lnTo>
                    <a:pt x="41609" y="177573"/>
                  </a:lnTo>
                  <a:close/>
                </a:path>
                <a:path w="442595" h="551814">
                  <a:moveTo>
                    <a:pt x="41360" y="178587"/>
                  </a:moveTo>
                  <a:lnTo>
                    <a:pt x="41173" y="178587"/>
                  </a:lnTo>
                  <a:lnTo>
                    <a:pt x="41609" y="177573"/>
                  </a:lnTo>
                  <a:lnTo>
                    <a:pt x="41360" y="178587"/>
                  </a:lnTo>
                  <a:close/>
                </a:path>
                <a:path w="442595" h="551814">
                  <a:moveTo>
                    <a:pt x="412275" y="224931"/>
                  </a:moveTo>
                  <a:lnTo>
                    <a:pt x="400643" y="177573"/>
                  </a:lnTo>
                  <a:lnTo>
                    <a:pt x="401065" y="178587"/>
                  </a:lnTo>
                  <a:lnTo>
                    <a:pt x="427567" y="178587"/>
                  </a:lnTo>
                  <a:lnTo>
                    <a:pt x="437680" y="219748"/>
                  </a:lnTo>
                  <a:lnTo>
                    <a:pt x="438023" y="221805"/>
                  </a:lnTo>
                  <a:lnTo>
                    <a:pt x="438188" y="223875"/>
                  </a:lnTo>
                  <a:lnTo>
                    <a:pt x="412191" y="223875"/>
                  </a:lnTo>
                  <a:lnTo>
                    <a:pt x="412275" y="224931"/>
                  </a:lnTo>
                  <a:close/>
                </a:path>
                <a:path w="442595" h="551814">
                  <a:moveTo>
                    <a:pt x="29976" y="224931"/>
                  </a:moveTo>
                  <a:lnTo>
                    <a:pt x="30060" y="223875"/>
                  </a:lnTo>
                  <a:lnTo>
                    <a:pt x="30236" y="223875"/>
                  </a:lnTo>
                  <a:lnTo>
                    <a:pt x="29976" y="224931"/>
                  </a:lnTo>
                  <a:close/>
                </a:path>
                <a:path w="442595" h="551814">
                  <a:moveTo>
                    <a:pt x="438352" y="225932"/>
                  </a:moveTo>
                  <a:lnTo>
                    <a:pt x="412521" y="225932"/>
                  </a:lnTo>
                  <a:lnTo>
                    <a:pt x="412191" y="223875"/>
                  </a:lnTo>
                  <a:lnTo>
                    <a:pt x="438188" y="223875"/>
                  </a:lnTo>
                  <a:lnTo>
                    <a:pt x="438272" y="224931"/>
                  </a:lnTo>
                  <a:lnTo>
                    <a:pt x="438352" y="225932"/>
                  </a:lnTo>
                  <a:close/>
                </a:path>
                <a:path w="442595" h="551814">
                  <a:moveTo>
                    <a:pt x="29896" y="225932"/>
                  </a:moveTo>
                  <a:lnTo>
                    <a:pt x="29730" y="225932"/>
                  </a:lnTo>
                  <a:lnTo>
                    <a:pt x="29976" y="224931"/>
                  </a:lnTo>
                  <a:lnTo>
                    <a:pt x="29896" y="225932"/>
                  </a:lnTo>
                  <a:close/>
                </a:path>
                <a:path w="442595" h="551814">
                  <a:moveTo>
                    <a:pt x="442252" y="276885"/>
                  </a:moveTo>
                  <a:lnTo>
                    <a:pt x="416420" y="276885"/>
                  </a:lnTo>
                  <a:lnTo>
                    <a:pt x="416420" y="274827"/>
                  </a:lnTo>
                  <a:lnTo>
                    <a:pt x="416256" y="274827"/>
                  </a:lnTo>
                  <a:lnTo>
                    <a:pt x="412355" y="225932"/>
                  </a:lnTo>
                  <a:lnTo>
                    <a:pt x="412275" y="224931"/>
                  </a:lnTo>
                  <a:lnTo>
                    <a:pt x="412521" y="225932"/>
                  </a:lnTo>
                  <a:lnTo>
                    <a:pt x="438352" y="225932"/>
                  </a:lnTo>
                  <a:lnTo>
                    <a:pt x="442252" y="274827"/>
                  </a:lnTo>
                  <a:lnTo>
                    <a:pt x="416420" y="274827"/>
                  </a:lnTo>
                  <a:lnTo>
                    <a:pt x="416338" y="275856"/>
                  </a:lnTo>
                  <a:lnTo>
                    <a:pt x="442252" y="275856"/>
                  </a:lnTo>
                  <a:lnTo>
                    <a:pt x="442252" y="276885"/>
                  </a:lnTo>
                  <a:close/>
                </a:path>
                <a:path w="442595" h="551814">
                  <a:moveTo>
                    <a:pt x="438187" y="327837"/>
                  </a:moveTo>
                  <a:lnTo>
                    <a:pt x="412191" y="327837"/>
                  </a:lnTo>
                  <a:lnTo>
                    <a:pt x="412521" y="325767"/>
                  </a:lnTo>
                  <a:lnTo>
                    <a:pt x="412356" y="325767"/>
                  </a:lnTo>
                  <a:lnTo>
                    <a:pt x="416256" y="276885"/>
                  </a:lnTo>
                  <a:lnTo>
                    <a:pt x="416338" y="275856"/>
                  </a:lnTo>
                  <a:lnTo>
                    <a:pt x="416420" y="276885"/>
                  </a:lnTo>
                  <a:lnTo>
                    <a:pt x="442252" y="276885"/>
                  </a:lnTo>
                  <a:lnTo>
                    <a:pt x="438352" y="325767"/>
                  </a:lnTo>
                  <a:lnTo>
                    <a:pt x="412521" y="325767"/>
                  </a:lnTo>
                  <a:lnTo>
                    <a:pt x="412276" y="326762"/>
                  </a:lnTo>
                  <a:lnTo>
                    <a:pt x="438272" y="326762"/>
                  </a:lnTo>
                  <a:lnTo>
                    <a:pt x="438187" y="327837"/>
                  </a:lnTo>
                  <a:close/>
                </a:path>
                <a:path w="442595" h="551814">
                  <a:moveTo>
                    <a:pt x="29975" y="326762"/>
                  </a:moveTo>
                  <a:lnTo>
                    <a:pt x="29730" y="325767"/>
                  </a:lnTo>
                  <a:lnTo>
                    <a:pt x="29895" y="325767"/>
                  </a:lnTo>
                  <a:lnTo>
                    <a:pt x="29975" y="326762"/>
                  </a:lnTo>
                  <a:close/>
                </a:path>
                <a:path w="442595" h="551814">
                  <a:moveTo>
                    <a:pt x="30239" y="327837"/>
                  </a:moveTo>
                  <a:lnTo>
                    <a:pt x="30060" y="327837"/>
                  </a:lnTo>
                  <a:lnTo>
                    <a:pt x="29975" y="326762"/>
                  </a:lnTo>
                  <a:lnTo>
                    <a:pt x="30239" y="327837"/>
                  </a:lnTo>
                  <a:close/>
                </a:path>
                <a:path w="442595" h="551814">
                  <a:moveTo>
                    <a:pt x="400652" y="374088"/>
                  </a:moveTo>
                  <a:lnTo>
                    <a:pt x="412276" y="326762"/>
                  </a:lnTo>
                  <a:lnTo>
                    <a:pt x="412191" y="327837"/>
                  </a:lnTo>
                  <a:lnTo>
                    <a:pt x="438187" y="327837"/>
                  </a:lnTo>
                  <a:lnTo>
                    <a:pt x="438023" y="329895"/>
                  </a:lnTo>
                  <a:lnTo>
                    <a:pt x="437680" y="331952"/>
                  </a:lnTo>
                  <a:lnTo>
                    <a:pt x="427566" y="373125"/>
                  </a:lnTo>
                  <a:lnTo>
                    <a:pt x="401065" y="373125"/>
                  </a:lnTo>
                  <a:lnTo>
                    <a:pt x="400652" y="374088"/>
                  </a:lnTo>
                  <a:close/>
                </a:path>
                <a:path w="442595" h="551814">
                  <a:moveTo>
                    <a:pt x="41599" y="374088"/>
                  </a:moveTo>
                  <a:lnTo>
                    <a:pt x="41173" y="373125"/>
                  </a:lnTo>
                  <a:lnTo>
                    <a:pt x="41363" y="373125"/>
                  </a:lnTo>
                  <a:lnTo>
                    <a:pt x="41599" y="374088"/>
                  </a:lnTo>
                  <a:close/>
                </a:path>
                <a:path w="442595" h="551814">
                  <a:moveTo>
                    <a:pt x="427070" y="375145"/>
                  </a:moveTo>
                  <a:lnTo>
                    <a:pt x="400392" y="375145"/>
                  </a:lnTo>
                  <a:lnTo>
                    <a:pt x="401065" y="373125"/>
                  </a:lnTo>
                  <a:lnTo>
                    <a:pt x="427566" y="373125"/>
                  </a:lnTo>
                  <a:lnTo>
                    <a:pt x="427070" y="375145"/>
                  </a:lnTo>
                  <a:close/>
                </a:path>
                <a:path w="442595" h="551814">
                  <a:moveTo>
                    <a:pt x="42041" y="375145"/>
                  </a:moveTo>
                  <a:lnTo>
                    <a:pt x="41859" y="375145"/>
                  </a:lnTo>
                  <a:lnTo>
                    <a:pt x="41599" y="374088"/>
                  </a:lnTo>
                  <a:lnTo>
                    <a:pt x="42041" y="375145"/>
                  </a:lnTo>
                  <a:close/>
                </a:path>
                <a:path w="442595" h="551814">
                  <a:moveTo>
                    <a:pt x="382321" y="416755"/>
                  </a:moveTo>
                  <a:lnTo>
                    <a:pt x="400652" y="374088"/>
                  </a:lnTo>
                  <a:lnTo>
                    <a:pt x="400392" y="375145"/>
                  </a:lnTo>
                  <a:lnTo>
                    <a:pt x="427070" y="375145"/>
                  </a:lnTo>
                  <a:lnTo>
                    <a:pt x="425551" y="381330"/>
                  </a:lnTo>
                  <a:lnTo>
                    <a:pt x="424878" y="383349"/>
                  </a:lnTo>
                  <a:lnTo>
                    <a:pt x="410921" y="415823"/>
                  </a:lnTo>
                  <a:lnTo>
                    <a:pt x="382930" y="415823"/>
                  </a:lnTo>
                  <a:lnTo>
                    <a:pt x="382321" y="416755"/>
                  </a:lnTo>
                  <a:close/>
                </a:path>
                <a:path w="442595" h="551814">
                  <a:moveTo>
                    <a:pt x="59930" y="416755"/>
                  </a:moveTo>
                  <a:lnTo>
                    <a:pt x="59321" y="415823"/>
                  </a:lnTo>
                  <a:lnTo>
                    <a:pt x="59529" y="415823"/>
                  </a:lnTo>
                  <a:lnTo>
                    <a:pt x="59930" y="416755"/>
                  </a:lnTo>
                  <a:close/>
                </a:path>
                <a:path w="442595" h="551814">
                  <a:moveTo>
                    <a:pt x="410075" y="417791"/>
                  </a:moveTo>
                  <a:lnTo>
                    <a:pt x="381876" y="417791"/>
                  </a:lnTo>
                  <a:lnTo>
                    <a:pt x="382930" y="415823"/>
                  </a:lnTo>
                  <a:lnTo>
                    <a:pt x="410921" y="415823"/>
                  </a:lnTo>
                  <a:lnTo>
                    <a:pt x="410075" y="417791"/>
                  </a:lnTo>
                  <a:close/>
                </a:path>
                <a:path w="442595" h="551814">
                  <a:moveTo>
                    <a:pt x="60606" y="417791"/>
                  </a:moveTo>
                  <a:lnTo>
                    <a:pt x="60375" y="417791"/>
                  </a:lnTo>
                  <a:lnTo>
                    <a:pt x="59930" y="416755"/>
                  </a:lnTo>
                  <a:lnTo>
                    <a:pt x="60606" y="417791"/>
                  </a:lnTo>
                  <a:close/>
                </a:path>
                <a:path w="442595" h="551814">
                  <a:moveTo>
                    <a:pt x="358180" y="453714"/>
                  </a:moveTo>
                  <a:lnTo>
                    <a:pt x="382321" y="416755"/>
                  </a:lnTo>
                  <a:lnTo>
                    <a:pt x="381876" y="417791"/>
                  </a:lnTo>
                  <a:lnTo>
                    <a:pt x="410075" y="417791"/>
                  </a:lnTo>
                  <a:lnTo>
                    <a:pt x="405676" y="428028"/>
                  </a:lnTo>
                  <a:lnTo>
                    <a:pt x="404622" y="429996"/>
                  </a:lnTo>
                  <a:lnTo>
                    <a:pt x="389685" y="452856"/>
                  </a:lnTo>
                  <a:lnTo>
                    <a:pt x="359003" y="452856"/>
                  </a:lnTo>
                  <a:lnTo>
                    <a:pt x="358180" y="453714"/>
                  </a:lnTo>
                  <a:close/>
                </a:path>
                <a:path w="442595" h="551814">
                  <a:moveTo>
                    <a:pt x="84734" y="454748"/>
                  </a:moveTo>
                  <a:lnTo>
                    <a:pt x="83235" y="452856"/>
                  </a:lnTo>
                  <a:lnTo>
                    <a:pt x="84059" y="453714"/>
                  </a:lnTo>
                  <a:lnTo>
                    <a:pt x="84734" y="454748"/>
                  </a:lnTo>
                  <a:close/>
                </a:path>
                <a:path w="442595" h="551814">
                  <a:moveTo>
                    <a:pt x="84059" y="453714"/>
                  </a:moveTo>
                  <a:lnTo>
                    <a:pt x="83235" y="452856"/>
                  </a:lnTo>
                  <a:lnTo>
                    <a:pt x="83499" y="452856"/>
                  </a:lnTo>
                  <a:lnTo>
                    <a:pt x="84059" y="453714"/>
                  </a:lnTo>
                  <a:close/>
                </a:path>
                <a:path w="442595" h="551814">
                  <a:moveTo>
                    <a:pt x="357504" y="454748"/>
                  </a:moveTo>
                  <a:lnTo>
                    <a:pt x="358180" y="453714"/>
                  </a:lnTo>
                  <a:lnTo>
                    <a:pt x="359003" y="452856"/>
                  </a:lnTo>
                  <a:lnTo>
                    <a:pt x="357504" y="454748"/>
                  </a:lnTo>
                  <a:close/>
                </a:path>
                <a:path w="442595" h="551814">
                  <a:moveTo>
                    <a:pt x="388448" y="454748"/>
                  </a:moveTo>
                  <a:lnTo>
                    <a:pt x="357504" y="454748"/>
                  </a:lnTo>
                  <a:lnTo>
                    <a:pt x="359003" y="452856"/>
                  </a:lnTo>
                  <a:lnTo>
                    <a:pt x="389685" y="452856"/>
                  </a:lnTo>
                  <a:lnTo>
                    <a:pt x="388448" y="454748"/>
                  </a:lnTo>
                  <a:close/>
                </a:path>
                <a:path w="442595" h="551814">
                  <a:moveTo>
                    <a:pt x="85051" y="454748"/>
                  </a:moveTo>
                  <a:lnTo>
                    <a:pt x="84734" y="454748"/>
                  </a:lnTo>
                  <a:lnTo>
                    <a:pt x="84059" y="453714"/>
                  </a:lnTo>
                  <a:lnTo>
                    <a:pt x="85051" y="454748"/>
                  </a:lnTo>
                  <a:close/>
                </a:path>
                <a:path w="442595" h="551814">
                  <a:moveTo>
                    <a:pt x="329118" y="484010"/>
                  </a:moveTo>
                  <a:lnTo>
                    <a:pt x="358180" y="453714"/>
                  </a:lnTo>
                  <a:lnTo>
                    <a:pt x="357504" y="454748"/>
                  </a:lnTo>
                  <a:lnTo>
                    <a:pt x="388448" y="454748"/>
                  </a:lnTo>
                  <a:lnTo>
                    <a:pt x="379196" y="468909"/>
                  </a:lnTo>
                  <a:lnTo>
                    <a:pt x="377698" y="470801"/>
                  </a:lnTo>
                  <a:lnTo>
                    <a:pt x="365741" y="483260"/>
                  </a:lnTo>
                  <a:lnTo>
                    <a:pt x="330212" y="483260"/>
                  </a:lnTo>
                  <a:lnTo>
                    <a:pt x="329118" y="484010"/>
                  </a:lnTo>
                  <a:close/>
                </a:path>
                <a:path w="442595" h="551814">
                  <a:moveTo>
                    <a:pt x="114058" y="484974"/>
                  </a:moveTo>
                  <a:lnTo>
                    <a:pt x="112039" y="483260"/>
                  </a:lnTo>
                  <a:lnTo>
                    <a:pt x="113132" y="484010"/>
                  </a:lnTo>
                  <a:lnTo>
                    <a:pt x="114058" y="484974"/>
                  </a:lnTo>
                  <a:close/>
                </a:path>
                <a:path w="442595" h="551814">
                  <a:moveTo>
                    <a:pt x="113132" y="484010"/>
                  </a:moveTo>
                  <a:lnTo>
                    <a:pt x="112039" y="483260"/>
                  </a:lnTo>
                  <a:lnTo>
                    <a:pt x="112413" y="483260"/>
                  </a:lnTo>
                  <a:lnTo>
                    <a:pt x="113132" y="484010"/>
                  </a:lnTo>
                  <a:close/>
                </a:path>
                <a:path w="442595" h="551814">
                  <a:moveTo>
                    <a:pt x="328193" y="484974"/>
                  </a:moveTo>
                  <a:lnTo>
                    <a:pt x="329118" y="484010"/>
                  </a:lnTo>
                  <a:lnTo>
                    <a:pt x="330212" y="483260"/>
                  </a:lnTo>
                  <a:lnTo>
                    <a:pt x="328193" y="484974"/>
                  </a:lnTo>
                  <a:close/>
                </a:path>
                <a:path w="442595" h="551814">
                  <a:moveTo>
                    <a:pt x="364096" y="484974"/>
                  </a:moveTo>
                  <a:lnTo>
                    <a:pt x="328193" y="484974"/>
                  </a:lnTo>
                  <a:lnTo>
                    <a:pt x="330212" y="483260"/>
                  </a:lnTo>
                  <a:lnTo>
                    <a:pt x="365741" y="483260"/>
                  </a:lnTo>
                  <a:lnTo>
                    <a:pt x="364096" y="484974"/>
                  </a:lnTo>
                  <a:close/>
                </a:path>
                <a:path w="442595" h="551814">
                  <a:moveTo>
                    <a:pt x="114539" y="484974"/>
                  </a:moveTo>
                  <a:lnTo>
                    <a:pt x="114058" y="484974"/>
                  </a:lnTo>
                  <a:lnTo>
                    <a:pt x="113132" y="484010"/>
                  </a:lnTo>
                  <a:lnTo>
                    <a:pt x="114539" y="484974"/>
                  </a:lnTo>
                  <a:close/>
                </a:path>
                <a:path w="442595" h="551814">
                  <a:moveTo>
                    <a:pt x="340664" y="507504"/>
                  </a:moveTo>
                  <a:lnTo>
                    <a:pt x="294843" y="507504"/>
                  </a:lnTo>
                  <a:lnTo>
                    <a:pt x="297446" y="506133"/>
                  </a:lnTo>
                  <a:lnTo>
                    <a:pt x="296844" y="506133"/>
                  </a:lnTo>
                  <a:lnTo>
                    <a:pt x="329118" y="484010"/>
                  </a:lnTo>
                  <a:lnTo>
                    <a:pt x="328193" y="484974"/>
                  </a:lnTo>
                  <a:lnTo>
                    <a:pt x="364096" y="484974"/>
                  </a:lnTo>
                  <a:lnTo>
                    <a:pt x="346887" y="502907"/>
                  </a:lnTo>
                  <a:lnTo>
                    <a:pt x="344868" y="504621"/>
                  </a:lnTo>
                  <a:lnTo>
                    <a:pt x="342664" y="506133"/>
                  </a:lnTo>
                  <a:lnTo>
                    <a:pt x="297446" y="506133"/>
                  </a:lnTo>
                  <a:lnTo>
                    <a:pt x="296067" y="506673"/>
                  </a:lnTo>
                  <a:lnTo>
                    <a:pt x="341877" y="506673"/>
                  </a:lnTo>
                  <a:lnTo>
                    <a:pt x="340664" y="507504"/>
                  </a:lnTo>
                  <a:close/>
                </a:path>
                <a:path w="442595" h="551814">
                  <a:moveTo>
                    <a:pt x="147396" y="507504"/>
                  </a:moveTo>
                  <a:lnTo>
                    <a:pt x="144805" y="506133"/>
                  </a:lnTo>
                  <a:lnTo>
                    <a:pt x="146183" y="506673"/>
                  </a:lnTo>
                  <a:lnTo>
                    <a:pt x="147396" y="507504"/>
                  </a:lnTo>
                  <a:close/>
                </a:path>
                <a:path w="442595" h="551814">
                  <a:moveTo>
                    <a:pt x="146183" y="506673"/>
                  </a:moveTo>
                  <a:lnTo>
                    <a:pt x="144805" y="506133"/>
                  </a:lnTo>
                  <a:lnTo>
                    <a:pt x="145395" y="506133"/>
                  </a:lnTo>
                  <a:lnTo>
                    <a:pt x="146183" y="506673"/>
                  </a:lnTo>
                  <a:close/>
                </a:path>
                <a:path w="442595" h="551814">
                  <a:moveTo>
                    <a:pt x="294843" y="507504"/>
                  </a:moveTo>
                  <a:lnTo>
                    <a:pt x="296067" y="506673"/>
                  </a:lnTo>
                  <a:lnTo>
                    <a:pt x="297446" y="506133"/>
                  </a:lnTo>
                  <a:lnTo>
                    <a:pt x="294843" y="507504"/>
                  </a:lnTo>
                  <a:close/>
                </a:path>
                <a:path w="442595" h="551814">
                  <a:moveTo>
                    <a:pt x="148304" y="507504"/>
                  </a:moveTo>
                  <a:lnTo>
                    <a:pt x="147396" y="507504"/>
                  </a:lnTo>
                  <a:lnTo>
                    <a:pt x="146183" y="506673"/>
                  </a:lnTo>
                  <a:lnTo>
                    <a:pt x="148304" y="507504"/>
                  </a:lnTo>
                  <a:close/>
                </a:path>
                <a:path w="442595" h="551814">
                  <a:moveTo>
                    <a:pt x="259858" y="520865"/>
                  </a:moveTo>
                  <a:lnTo>
                    <a:pt x="296067" y="506673"/>
                  </a:lnTo>
                  <a:lnTo>
                    <a:pt x="294843" y="507504"/>
                  </a:lnTo>
                  <a:lnTo>
                    <a:pt x="340664" y="507504"/>
                  </a:lnTo>
                  <a:lnTo>
                    <a:pt x="321480" y="520661"/>
                  </a:lnTo>
                  <a:lnTo>
                    <a:pt x="261454" y="520661"/>
                  </a:lnTo>
                  <a:lnTo>
                    <a:pt x="259858" y="520865"/>
                  </a:lnTo>
                  <a:close/>
                </a:path>
                <a:path w="442595" h="551814">
                  <a:moveTo>
                    <a:pt x="183883" y="521449"/>
                  </a:moveTo>
                  <a:lnTo>
                    <a:pt x="180797" y="520661"/>
                  </a:lnTo>
                  <a:lnTo>
                    <a:pt x="182393" y="520865"/>
                  </a:lnTo>
                  <a:lnTo>
                    <a:pt x="183883" y="521449"/>
                  </a:lnTo>
                  <a:close/>
                </a:path>
                <a:path w="442595" h="551814">
                  <a:moveTo>
                    <a:pt x="182393" y="520865"/>
                  </a:moveTo>
                  <a:lnTo>
                    <a:pt x="180797" y="520661"/>
                  </a:lnTo>
                  <a:lnTo>
                    <a:pt x="181874" y="520661"/>
                  </a:lnTo>
                  <a:lnTo>
                    <a:pt x="182393" y="520865"/>
                  </a:lnTo>
                  <a:close/>
                </a:path>
                <a:path w="442595" h="551814">
                  <a:moveTo>
                    <a:pt x="258356" y="521449"/>
                  </a:moveTo>
                  <a:lnTo>
                    <a:pt x="259858" y="520865"/>
                  </a:lnTo>
                  <a:lnTo>
                    <a:pt x="261454" y="520661"/>
                  </a:lnTo>
                  <a:lnTo>
                    <a:pt x="258356" y="521449"/>
                  </a:lnTo>
                  <a:close/>
                </a:path>
                <a:path w="442595" h="551814">
                  <a:moveTo>
                    <a:pt x="320332" y="521449"/>
                  </a:moveTo>
                  <a:lnTo>
                    <a:pt x="258356" y="521449"/>
                  </a:lnTo>
                  <a:lnTo>
                    <a:pt x="261454" y="520661"/>
                  </a:lnTo>
                  <a:lnTo>
                    <a:pt x="321480" y="520661"/>
                  </a:lnTo>
                  <a:lnTo>
                    <a:pt x="320332" y="521449"/>
                  </a:lnTo>
                  <a:close/>
                </a:path>
                <a:path w="442595" h="551814">
                  <a:moveTo>
                    <a:pt x="186976" y="521449"/>
                  </a:moveTo>
                  <a:lnTo>
                    <a:pt x="183883" y="521449"/>
                  </a:lnTo>
                  <a:lnTo>
                    <a:pt x="182393" y="520865"/>
                  </a:lnTo>
                  <a:lnTo>
                    <a:pt x="186976" y="521449"/>
                  </a:lnTo>
                  <a:close/>
                </a:path>
                <a:path w="442595" h="551814">
                  <a:moveTo>
                    <a:pt x="313684" y="526008"/>
                  </a:moveTo>
                  <a:lnTo>
                    <a:pt x="222757" y="526008"/>
                  </a:lnTo>
                  <a:lnTo>
                    <a:pt x="221126" y="525800"/>
                  </a:lnTo>
                  <a:lnTo>
                    <a:pt x="259858" y="520865"/>
                  </a:lnTo>
                  <a:lnTo>
                    <a:pt x="258356" y="521449"/>
                  </a:lnTo>
                  <a:lnTo>
                    <a:pt x="320332" y="521449"/>
                  </a:lnTo>
                  <a:lnTo>
                    <a:pt x="313684" y="526008"/>
                  </a:lnTo>
                  <a:close/>
                </a:path>
                <a:path w="442595" h="551814">
                  <a:moveTo>
                    <a:pt x="222757" y="526008"/>
                  </a:moveTo>
                  <a:lnTo>
                    <a:pt x="219494" y="526008"/>
                  </a:lnTo>
                  <a:lnTo>
                    <a:pt x="221126" y="525800"/>
                  </a:lnTo>
                  <a:lnTo>
                    <a:pt x="222757" y="526008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1400" y="3361016"/>
              <a:ext cx="716191" cy="8330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4126" y="3829532"/>
              <a:ext cx="113233" cy="1326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27460" y="3383686"/>
              <a:ext cx="434975" cy="505459"/>
            </a:xfrm>
            <a:custGeom>
              <a:avLst/>
              <a:gdLst/>
              <a:ahLst/>
              <a:cxnLst/>
              <a:rect l="l" t="t" r="r" b="b"/>
              <a:pathLst>
                <a:path w="434975" h="505460">
                  <a:moveTo>
                    <a:pt x="24955" y="505244"/>
                  </a:moveTo>
                  <a:lnTo>
                    <a:pt x="0" y="475551"/>
                  </a:lnTo>
                  <a:lnTo>
                    <a:pt x="409460" y="0"/>
                  </a:lnTo>
                  <a:lnTo>
                    <a:pt x="434454" y="29781"/>
                  </a:lnTo>
                  <a:lnTo>
                    <a:pt x="24955" y="5052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6736" y="3372700"/>
              <a:ext cx="325462" cy="8213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1450" y="3829392"/>
              <a:ext cx="105524" cy="13275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186591" y="3395649"/>
              <a:ext cx="87630" cy="445770"/>
            </a:xfrm>
            <a:custGeom>
              <a:avLst/>
              <a:gdLst/>
              <a:ahLst/>
              <a:cxnLst/>
              <a:rect l="l" t="t" r="r" b="b"/>
              <a:pathLst>
                <a:path w="87629" h="445770">
                  <a:moveTo>
                    <a:pt x="35179" y="445338"/>
                  </a:moveTo>
                  <a:lnTo>
                    <a:pt x="0" y="439534"/>
                  </a:lnTo>
                  <a:lnTo>
                    <a:pt x="52146" y="0"/>
                  </a:lnTo>
                  <a:lnTo>
                    <a:pt x="87325" y="5854"/>
                  </a:lnTo>
                  <a:lnTo>
                    <a:pt x="35179" y="4453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43231" y="4013085"/>
              <a:ext cx="416559" cy="524510"/>
            </a:xfrm>
            <a:custGeom>
              <a:avLst/>
              <a:gdLst/>
              <a:ahLst/>
              <a:cxnLst/>
              <a:rect l="l" t="t" r="r" b="b"/>
              <a:pathLst>
                <a:path w="416560" h="524510">
                  <a:moveTo>
                    <a:pt x="208203" y="524332"/>
                  </a:moveTo>
                  <a:lnTo>
                    <a:pt x="166243" y="518998"/>
                  </a:lnTo>
                  <a:lnTo>
                    <a:pt x="127152" y="503720"/>
                  </a:lnTo>
                  <a:lnTo>
                    <a:pt x="91795" y="479539"/>
                  </a:lnTo>
                  <a:lnTo>
                    <a:pt x="60972" y="447509"/>
                  </a:lnTo>
                  <a:lnTo>
                    <a:pt x="35547" y="408711"/>
                  </a:lnTo>
                  <a:lnTo>
                    <a:pt x="16357" y="364172"/>
                  </a:lnTo>
                  <a:lnTo>
                    <a:pt x="4229" y="314972"/>
                  </a:lnTo>
                  <a:lnTo>
                    <a:pt x="0" y="262166"/>
                  </a:lnTo>
                  <a:lnTo>
                    <a:pt x="4229" y="209308"/>
                  </a:lnTo>
                  <a:lnTo>
                    <a:pt x="16357" y="160083"/>
                  </a:lnTo>
                  <a:lnTo>
                    <a:pt x="35547" y="115544"/>
                  </a:lnTo>
                  <a:lnTo>
                    <a:pt x="60972" y="76758"/>
                  </a:lnTo>
                  <a:lnTo>
                    <a:pt x="91795" y="44754"/>
                  </a:lnTo>
                  <a:lnTo>
                    <a:pt x="127152" y="20586"/>
                  </a:lnTo>
                  <a:lnTo>
                    <a:pt x="166243" y="5321"/>
                  </a:lnTo>
                  <a:lnTo>
                    <a:pt x="208203" y="0"/>
                  </a:lnTo>
                  <a:lnTo>
                    <a:pt x="250164" y="5321"/>
                  </a:lnTo>
                  <a:lnTo>
                    <a:pt x="289255" y="20586"/>
                  </a:lnTo>
                  <a:lnTo>
                    <a:pt x="324624" y="44754"/>
                  </a:lnTo>
                  <a:lnTo>
                    <a:pt x="355434" y="76758"/>
                  </a:lnTo>
                  <a:lnTo>
                    <a:pt x="380860" y="115544"/>
                  </a:lnTo>
                  <a:lnTo>
                    <a:pt x="400050" y="160083"/>
                  </a:lnTo>
                  <a:lnTo>
                    <a:pt x="412191" y="209308"/>
                  </a:lnTo>
                  <a:lnTo>
                    <a:pt x="416420" y="262166"/>
                  </a:lnTo>
                  <a:lnTo>
                    <a:pt x="412191" y="314972"/>
                  </a:lnTo>
                  <a:lnTo>
                    <a:pt x="400050" y="364172"/>
                  </a:lnTo>
                  <a:lnTo>
                    <a:pt x="380860" y="408711"/>
                  </a:lnTo>
                  <a:lnTo>
                    <a:pt x="355434" y="447509"/>
                  </a:lnTo>
                  <a:lnTo>
                    <a:pt x="324624" y="479539"/>
                  </a:lnTo>
                  <a:lnTo>
                    <a:pt x="289255" y="503720"/>
                  </a:lnTo>
                  <a:lnTo>
                    <a:pt x="250164" y="518998"/>
                  </a:lnTo>
                  <a:lnTo>
                    <a:pt x="208203" y="524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0315" y="4000233"/>
              <a:ext cx="442595" cy="550545"/>
            </a:xfrm>
            <a:custGeom>
              <a:avLst/>
              <a:gdLst/>
              <a:ahLst/>
              <a:cxnLst/>
              <a:rect l="l" t="t" r="r" b="b"/>
              <a:pathLst>
                <a:path w="442595" h="550545">
                  <a:moveTo>
                    <a:pt x="222758" y="550024"/>
                  </a:moveTo>
                  <a:lnTo>
                    <a:pt x="219494" y="550024"/>
                  </a:lnTo>
                  <a:lnTo>
                    <a:pt x="177520" y="544703"/>
                  </a:lnTo>
                  <a:lnTo>
                    <a:pt x="135356" y="528637"/>
                  </a:lnTo>
                  <a:lnTo>
                    <a:pt x="97396" y="503085"/>
                  </a:lnTo>
                  <a:lnTo>
                    <a:pt x="64554" y="469353"/>
                  </a:lnTo>
                  <a:lnTo>
                    <a:pt x="37630" y="428663"/>
                  </a:lnTo>
                  <a:lnTo>
                    <a:pt x="17373" y="382155"/>
                  </a:lnTo>
                  <a:lnTo>
                    <a:pt x="4559" y="330923"/>
                  </a:lnTo>
                  <a:lnTo>
                    <a:pt x="0" y="276047"/>
                  </a:lnTo>
                  <a:lnTo>
                    <a:pt x="0" y="273977"/>
                  </a:lnTo>
                  <a:lnTo>
                    <a:pt x="4229" y="221119"/>
                  </a:lnTo>
                  <a:lnTo>
                    <a:pt x="16700" y="169837"/>
                  </a:lnTo>
                  <a:lnTo>
                    <a:pt x="36575" y="123278"/>
                  </a:lnTo>
                  <a:lnTo>
                    <a:pt x="63055" y="82511"/>
                  </a:lnTo>
                  <a:lnTo>
                    <a:pt x="95376" y="48615"/>
                  </a:lnTo>
                  <a:lnTo>
                    <a:pt x="132765" y="22745"/>
                  </a:lnTo>
                  <a:lnTo>
                    <a:pt x="174447" y="6108"/>
                  </a:lnTo>
                  <a:lnTo>
                    <a:pt x="219494" y="0"/>
                  </a:lnTo>
                  <a:lnTo>
                    <a:pt x="222758" y="0"/>
                  </a:lnTo>
                  <a:lnTo>
                    <a:pt x="264718" y="5321"/>
                  </a:lnTo>
                  <a:lnTo>
                    <a:pt x="306882" y="21374"/>
                  </a:lnTo>
                  <a:lnTo>
                    <a:pt x="313787" y="25692"/>
                  </a:lnTo>
                  <a:lnTo>
                    <a:pt x="219494" y="25692"/>
                  </a:lnTo>
                  <a:lnTo>
                    <a:pt x="221125" y="25899"/>
                  </a:lnTo>
                  <a:lnTo>
                    <a:pt x="186980" y="30238"/>
                  </a:lnTo>
                  <a:lnTo>
                    <a:pt x="183870" y="30238"/>
                  </a:lnTo>
                  <a:lnTo>
                    <a:pt x="180784" y="31026"/>
                  </a:lnTo>
                  <a:lnTo>
                    <a:pt x="181854" y="31026"/>
                  </a:lnTo>
                  <a:lnTo>
                    <a:pt x="148303" y="44132"/>
                  </a:lnTo>
                  <a:lnTo>
                    <a:pt x="147383" y="44132"/>
                  </a:lnTo>
                  <a:lnTo>
                    <a:pt x="144792" y="45504"/>
                  </a:lnTo>
                  <a:lnTo>
                    <a:pt x="145376" y="45504"/>
                  </a:lnTo>
                  <a:lnTo>
                    <a:pt x="114523" y="66586"/>
                  </a:lnTo>
                  <a:lnTo>
                    <a:pt x="114033" y="66586"/>
                  </a:lnTo>
                  <a:lnTo>
                    <a:pt x="112013" y="68300"/>
                  </a:lnTo>
                  <a:lnTo>
                    <a:pt x="112382" y="68300"/>
                  </a:lnTo>
                  <a:lnTo>
                    <a:pt x="85032" y="96710"/>
                  </a:lnTo>
                  <a:lnTo>
                    <a:pt x="84721" y="96710"/>
                  </a:lnTo>
                  <a:lnTo>
                    <a:pt x="83223" y="98590"/>
                  </a:lnTo>
                  <a:lnTo>
                    <a:pt x="83490" y="98590"/>
                  </a:lnTo>
                  <a:lnTo>
                    <a:pt x="60606" y="133527"/>
                  </a:lnTo>
                  <a:lnTo>
                    <a:pt x="60363" y="133527"/>
                  </a:lnTo>
                  <a:lnTo>
                    <a:pt x="59309" y="135509"/>
                  </a:lnTo>
                  <a:lnTo>
                    <a:pt x="59509" y="135509"/>
                  </a:lnTo>
                  <a:lnTo>
                    <a:pt x="42048" y="176034"/>
                  </a:lnTo>
                  <a:lnTo>
                    <a:pt x="41846" y="176034"/>
                  </a:lnTo>
                  <a:lnTo>
                    <a:pt x="41173" y="178066"/>
                  </a:lnTo>
                  <a:lnTo>
                    <a:pt x="41345" y="178066"/>
                  </a:lnTo>
                  <a:lnTo>
                    <a:pt x="30228" y="223189"/>
                  </a:lnTo>
                  <a:lnTo>
                    <a:pt x="30060" y="223189"/>
                  </a:lnTo>
                  <a:lnTo>
                    <a:pt x="29718" y="225259"/>
                  </a:lnTo>
                  <a:lnTo>
                    <a:pt x="29895" y="225259"/>
                  </a:lnTo>
                  <a:lnTo>
                    <a:pt x="25997" y="273977"/>
                  </a:lnTo>
                  <a:lnTo>
                    <a:pt x="25831" y="273977"/>
                  </a:lnTo>
                  <a:lnTo>
                    <a:pt x="25831" y="276047"/>
                  </a:lnTo>
                  <a:lnTo>
                    <a:pt x="25997" y="276047"/>
                  </a:lnTo>
                  <a:lnTo>
                    <a:pt x="29895" y="324726"/>
                  </a:lnTo>
                  <a:lnTo>
                    <a:pt x="29718" y="324726"/>
                  </a:lnTo>
                  <a:lnTo>
                    <a:pt x="30060" y="326796"/>
                  </a:lnTo>
                  <a:lnTo>
                    <a:pt x="30228" y="326796"/>
                  </a:lnTo>
                  <a:lnTo>
                    <a:pt x="41348" y="371906"/>
                  </a:lnTo>
                  <a:lnTo>
                    <a:pt x="41173" y="371906"/>
                  </a:lnTo>
                  <a:lnTo>
                    <a:pt x="41846" y="373926"/>
                  </a:lnTo>
                  <a:lnTo>
                    <a:pt x="42043" y="373926"/>
                  </a:lnTo>
                  <a:lnTo>
                    <a:pt x="59514" y="414464"/>
                  </a:lnTo>
                  <a:lnTo>
                    <a:pt x="59309" y="414464"/>
                  </a:lnTo>
                  <a:lnTo>
                    <a:pt x="60363" y="416433"/>
                  </a:lnTo>
                  <a:lnTo>
                    <a:pt x="60598" y="416433"/>
                  </a:lnTo>
                  <a:lnTo>
                    <a:pt x="83502" y="451383"/>
                  </a:lnTo>
                  <a:lnTo>
                    <a:pt x="83223" y="451383"/>
                  </a:lnTo>
                  <a:lnTo>
                    <a:pt x="84734" y="453263"/>
                  </a:lnTo>
                  <a:lnTo>
                    <a:pt x="85032" y="453263"/>
                  </a:lnTo>
                  <a:lnTo>
                    <a:pt x="112407" y="481698"/>
                  </a:lnTo>
                  <a:lnTo>
                    <a:pt x="112013" y="481698"/>
                  </a:lnTo>
                  <a:lnTo>
                    <a:pt x="114046" y="483400"/>
                  </a:lnTo>
                  <a:lnTo>
                    <a:pt x="114503" y="483400"/>
                  </a:lnTo>
                  <a:lnTo>
                    <a:pt x="145377" y="504507"/>
                  </a:lnTo>
                  <a:lnTo>
                    <a:pt x="144792" y="504507"/>
                  </a:lnTo>
                  <a:lnTo>
                    <a:pt x="147383" y="505879"/>
                  </a:lnTo>
                  <a:lnTo>
                    <a:pt x="148300" y="505879"/>
                  </a:lnTo>
                  <a:lnTo>
                    <a:pt x="181856" y="518998"/>
                  </a:lnTo>
                  <a:lnTo>
                    <a:pt x="180784" y="518998"/>
                  </a:lnTo>
                  <a:lnTo>
                    <a:pt x="183870" y="519785"/>
                  </a:lnTo>
                  <a:lnTo>
                    <a:pt x="186980" y="519785"/>
                  </a:lnTo>
                  <a:lnTo>
                    <a:pt x="221125" y="524124"/>
                  </a:lnTo>
                  <a:lnTo>
                    <a:pt x="219494" y="524332"/>
                  </a:lnTo>
                  <a:lnTo>
                    <a:pt x="313777" y="524332"/>
                  </a:lnTo>
                  <a:lnTo>
                    <a:pt x="267804" y="543915"/>
                  </a:lnTo>
                  <a:lnTo>
                    <a:pt x="264718" y="544703"/>
                  </a:lnTo>
                  <a:lnTo>
                    <a:pt x="222758" y="550024"/>
                  </a:lnTo>
                  <a:close/>
                </a:path>
                <a:path w="442595" h="550545">
                  <a:moveTo>
                    <a:pt x="221125" y="25899"/>
                  </a:moveTo>
                  <a:lnTo>
                    <a:pt x="219494" y="25692"/>
                  </a:lnTo>
                  <a:lnTo>
                    <a:pt x="222758" y="25692"/>
                  </a:lnTo>
                  <a:lnTo>
                    <a:pt x="221125" y="25899"/>
                  </a:lnTo>
                  <a:close/>
                </a:path>
                <a:path w="442595" h="550545">
                  <a:moveTo>
                    <a:pt x="259868" y="30824"/>
                  </a:moveTo>
                  <a:lnTo>
                    <a:pt x="221125" y="25899"/>
                  </a:lnTo>
                  <a:lnTo>
                    <a:pt x="222758" y="25692"/>
                  </a:lnTo>
                  <a:lnTo>
                    <a:pt x="313787" y="25692"/>
                  </a:lnTo>
                  <a:lnTo>
                    <a:pt x="320445" y="30238"/>
                  </a:lnTo>
                  <a:lnTo>
                    <a:pt x="258368" y="30238"/>
                  </a:lnTo>
                  <a:lnTo>
                    <a:pt x="259868" y="30824"/>
                  </a:lnTo>
                  <a:close/>
                </a:path>
                <a:path w="442595" h="550545">
                  <a:moveTo>
                    <a:pt x="180784" y="31026"/>
                  </a:moveTo>
                  <a:lnTo>
                    <a:pt x="183870" y="30238"/>
                  </a:lnTo>
                  <a:lnTo>
                    <a:pt x="182371" y="30824"/>
                  </a:lnTo>
                  <a:lnTo>
                    <a:pt x="180784" y="31026"/>
                  </a:lnTo>
                  <a:close/>
                </a:path>
                <a:path w="442595" h="550545">
                  <a:moveTo>
                    <a:pt x="182371" y="30824"/>
                  </a:moveTo>
                  <a:lnTo>
                    <a:pt x="183870" y="30238"/>
                  </a:lnTo>
                  <a:lnTo>
                    <a:pt x="186980" y="30238"/>
                  </a:lnTo>
                  <a:lnTo>
                    <a:pt x="182371" y="30824"/>
                  </a:lnTo>
                  <a:close/>
                </a:path>
                <a:path w="442595" h="550545">
                  <a:moveTo>
                    <a:pt x="261454" y="31026"/>
                  </a:moveTo>
                  <a:lnTo>
                    <a:pt x="259868" y="30824"/>
                  </a:lnTo>
                  <a:lnTo>
                    <a:pt x="258368" y="30238"/>
                  </a:lnTo>
                  <a:lnTo>
                    <a:pt x="261454" y="31026"/>
                  </a:lnTo>
                  <a:close/>
                </a:path>
                <a:path w="442595" h="550545">
                  <a:moveTo>
                    <a:pt x="321598" y="31026"/>
                  </a:moveTo>
                  <a:lnTo>
                    <a:pt x="261454" y="31026"/>
                  </a:lnTo>
                  <a:lnTo>
                    <a:pt x="258368" y="30238"/>
                  </a:lnTo>
                  <a:lnTo>
                    <a:pt x="320445" y="30238"/>
                  </a:lnTo>
                  <a:lnTo>
                    <a:pt x="321598" y="31026"/>
                  </a:lnTo>
                  <a:close/>
                </a:path>
                <a:path w="442595" h="550545">
                  <a:moveTo>
                    <a:pt x="181854" y="31026"/>
                  </a:moveTo>
                  <a:lnTo>
                    <a:pt x="180784" y="31026"/>
                  </a:lnTo>
                  <a:lnTo>
                    <a:pt x="182371" y="30824"/>
                  </a:lnTo>
                  <a:lnTo>
                    <a:pt x="181854" y="31026"/>
                  </a:lnTo>
                  <a:close/>
                </a:path>
                <a:path w="442595" h="550545">
                  <a:moveTo>
                    <a:pt x="296096" y="44971"/>
                  </a:moveTo>
                  <a:lnTo>
                    <a:pt x="259868" y="30824"/>
                  </a:lnTo>
                  <a:lnTo>
                    <a:pt x="261454" y="31026"/>
                  </a:lnTo>
                  <a:lnTo>
                    <a:pt x="321598" y="31026"/>
                  </a:lnTo>
                  <a:lnTo>
                    <a:pt x="340789" y="44132"/>
                  </a:lnTo>
                  <a:lnTo>
                    <a:pt x="294868" y="44132"/>
                  </a:lnTo>
                  <a:lnTo>
                    <a:pt x="296096" y="44971"/>
                  </a:lnTo>
                  <a:close/>
                </a:path>
                <a:path w="442595" h="550545">
                  <a:moveTo>
                    <a:pt x="144792" y="45504"/>
                  </a:moveTo>
                  <a:lnTo>
                    <a:pt x="147383" y="44132"/>
                  </a:lnTo>
                  <a:lnTo>
                    <a:pt x="146155" y="44971"/>
                  </a:lnTo>
                  <a:lnTo>
                    <a:pt x="144792" y="45504"/>
                  </a:lnTo>
                  <a:close/>
                </a:path>
                <a:path w="442595" h="550545">
                  <a:moveTo>
                    <a:pt x="146155" y="44971"/>
                  </a:moveTo>
                  <a:lnTo>
                    <a:pt x="147383" y="44132"/>
                  </a:lnTo>
                  <a:lnTo>
                    <a:pt x="148303" y="44132"/>
                  </a:lnTo>
                  <a:lnTo>
                    <a:pt x="146155" y="44971"/>
                  </a:lnTo>
                  <a:close/>
                </a:path>
                <a:path w="442595" h="550545">
                  <a:moveTo>
                    <a:pt x="297459" y="45504"/>
                  </a:moveTo>
                  <a:lnTo>
                    <a:pt x="296096" y="44971"/>
                  </a:lnTo>
                  <a:lnTo>
                    <a:pt x="294868" y="44132"/>
                  </a:lnTo>
                  <a:lnTo>
                    <a:pt x="297459" y="45504"/>
                  </a:lnTo>
                  <a:close/>
                </a:path>
                <a:path w="442595" h="550545">
                  <a:moveTo>
                    <a:pt x="342797" y="45504"/>
                  </a:moveTo>
                  <a:lnTo>
                    <a:pt x="297459" y="45504"/>
                  </a:lnTo>
                  <a:lnTo>
                    <a:pt x="294868" y="44132"/>
                  </a:lnTo>
                  <a:lnTo>
                    <a:pt x="340789" y="44132"/>
                  </a:lnTo>
                  <a:lnTo>
                    <a:pt x="342797" y="45504"/>
                  </a:lnTo>
                  <a:close/>
                </a:path>
                <a:path w="442595" h="550545">
                  <a:moveTo>
                    <a:pt x="145376" y="45504"/>
                  </a:moveTo>
                  <a:lnTo>
                    <a:pt x="144792" y="45504"/>
                  </a:lnTo>
                  <a:lnTo>
                    <a:pt x="146155" y="44971"/>
                  </a:lnTo>
                  <a:lnTo>
                    <a:pt x="145376" y="45504"/>
                  </a:lnTo>
                  <a:close/>
                </a:path>
                <a:path w="442595" h="550545">
                  <a:moveTo>
                    <a:pt x="329147" y="67563"/>
                  </a:moveTo>
                  <a:lnTo>
                    <a:pt x="296096" y="44971"/>
                  </a:lnTo>
                  <a:lnTo>
                    <a:pt x="297459" y="45504"/>
                  </a:lnTo>
                  <a:lnTo>
                    <a:pt x="342797" y="45504"/>
                  </a:lnTo>
                  <a:lnTo>
                    <a:pt x="344843" y="46901"/>
                  </a:lnTo>
                  <a:lnTo>
                    <a:pt x="346875" y="48615"/>
                  </a:lnTo>
                  <a:lnTo>
                    <a:pt x="364175" y="66586"/>
                  </a:lnTo>
                  <a:lnTo>
                    <a:pt x="328206" y="66586"/>
                  </a:lnTo>
                  <a:lnTo>
                    <a:pt x="329147" y="67563"/>
                  </a:lnTo>
                  <a:close/>
                </a:path>
                <a:path w="442595" h="550545">
                  <a:moveTo>
                    <a:pt x="112013" y="68300"/>
                  </a:moveTo>
                  <a:lnTo>
                    <a:pt x="114033" y="66586"/>
                  </a:lnTo>
                  <a:lnTo>
                    <a:pt x="113092" y="67563"/>
                  </a:lnTo>
                  <a:lnTo>
                    <a:pt x="112013" y="68300"/>
                  </a:lnTo>
                  <a:close/>
                </a:path>
                <a:path w="442595" h="550545">
                  <a:moveTo>
                    <a:pt x="113092" y="67563"/>
                  </a:moveTo>
                  <a:lnTo>
                    <a:pt x="114033" y="66586"/>
                  </a:lnTo>
                  <a:lnTo>
                    <a:pt x="114523" y="66586"/>
                  </a:lnTo>
                  <a:lnTo>
                    <a:pt x="113092" y="67563"/>
                  </a:lnTo>
                  <a:close/>
                </a:path>
                <a:path w="442595" h="550545">
                  <a:moveTo>
                    <a:pt x="330225" y="68300"/>
                  </a:moveTo>
                  <a:lnTo>
                    <a:pt x="329147" y="67563"/>
                  </a:lnTo>
                  <a:lnTo>
                    <a:pt x="328206" y="66586"/>
                  </a:lnTo>
                  <a:lnTo>
                    <a:pt x="330225" y="68300"/>
                  </a:lnTo>
                  <a:close/>
                </a:path>
                <a:path w="442595" h="550545">
                  <a:moveTo>
                    <a:pt x="365825" y="68300"/>
                  </a:moveTo>
                  <a:lnTo>
                    <a:pt x="330225" y="68300"/>
                  </a:lnTo>
                  <a:lnTo>
                    <a:pt x="328206" y="66586"/>
                  </a:lnTo>
                  <a:lnTo>
                    <a:pt x="364175" y="66586"/>
                  </a:lnTo>
                  <a:lnTo>
                    <a:pt x="365825" y="68300"/>
                  </a:lnTo>
                  <a:close/>
                </a:path>
                <a:path w="442595" h="550545">
                  <a:moveTo>
                    <a:pt x="112382" y="68300"/>
                  </a:moveTo>
                  <a:lnTo>
                    <a:pt x="112013" y="68300"/>
                  </a:lnTo>
                  <a:lnTo>
                    <a:pt x="113092" y="67563"/>
                  </a:lnTo>
                  <a:lnTo>
                    <a:pt x="112382" y="68300"/>
                  </a:lnTo>
                  <a:close/>
                </a:path>
                <a:path w="442595" h="550545">
                  <a:moveTo>
                    <a:pt x="358179" y="97720"/>
                  </a:moveTo>
                  <a:lnTo>
                    <a:pt x="329147" y="67563"/>
                  </a:lnTo>
                  <a:lnTo>
                    <a:pt x="330225" y="68300"/>
                  </a:lnTo>
                  <a:lnTo>
                    <a:pt x="365825" y="68300"/>
                  </a:lnTo>
                  <a:lnTo>
                    <a:pt x="377685" y="80619"/>
                  </a:lnTo>
                  <a:lnTo>
                    <a:pt x="379183" y="82511"/>
                  </a:lnTo>
                  <a:lnTo>
                    <a:pt x="388491" y="96710"/>
                  </a:lnTo>
                  <a:lnTo>
                    <a:pt x="357517" y="96710"/>
                  </a:lnTo>
                  <a:lnTo>
                    <a:pt x="358179" y="97720"/>
                  </a:lnTo>
                  <a:close/>
                </a:path>
                <a:path w="442595" h="550545">
                  <a:moveTo>
                    <a:pt x="83223" y="98590"/>
                  </a:moveTo>
                  <a:lnTo>
                    <a:pt x="84721" y="96710"/>
                  </a:lnTo>
                  <a:lnTo>
                    <a:pt x="84059" y="97720"/>
                  </a:lnTo>
                  <a:lnTo>
                    <a:pt x="83223" y="98590"/>
                  </a:lnTo>
                  <a:close/>
                </a:path>
                <a:path w="442595" h="550545">
                  <a:moveTo>
                    <a:pt x="84059" y="97720"/>
                  </a:moveTo>
                  <a:lnTo>
                    <a:pt x="84721" y="96710"/>
                  </a:lnTo>
                  <a:lnTo>
                    <a:pt x="85032" y="96710"/>
                  </a:lnTo>
                  <a:lnTo>
                    <a:pt x="84059" y="97720"/>
                  </a:lnTo>
                  <a:close/>
                </a:path>
                <a:path w="442595" h="550545">
                  <a:moveTo>
                    <a:pt x="359016" y="98590"/>
                  </a:moveTo>
                  <a:lnTo>
                    <a:pt x="358179" y="97720"/>
                  </a:lnTo>
                  <a:lnTo>
                    <a:pt x="357517" y="96710"/>
                  </a:lnTo>
                  <a:lnTo>
                    <a:pt x="359016" y="98590"/>
                  </a:lnTo>
                  <a:close/>
                </a:path>
                <a:path w="442595" h="550545">
                  <a:moveTo>
                    <a:pt x="389723" y="98590"/>
                  </a:moveTo>
                  <a:lnTo>
                    <a:pt x="359016" y="98590"/>
                  </a:lnTo>
                  <a:lnTo>
                    <a:pt x="357517" y="96710"/>
                  </a:lnTo>
                  <a:lnTo>
                    <a:pt x="388491" y="96710"/>
                  </a:lnTo>
                  <a:lnTo>
                    <a:pt x="389723" y="98590"/>
                  </a:lnTo>
                  <a:close/>
                </a:path>
                <a:path w="442595" h="550545">
                  <a:moveTo>
                    <a:pt x="83490" y="98590"/>
                  </a:moveTo>
                  <a:lnTo>
                    <a:pt x="83223" y="98590"/>
                  </a:lnTo>
                  <a:lnTo>
                    <a:pt x="84059" y="97720"/>
                  </a:lnTo>
                  <a:lnTo>
                    <a:pt x="83490" y="98590"/>
                  </a:lnTo>
                  <a:close/>
                </a:path>
                <a:path w="442595" h="550545">
                  <a:moveTo>
                    <a:pt x="382321" y="134560"/>
                  </a:moveTo>
                  <a:lnTo>
                    <a:pt x="358179" y="97720"/>
                  </a:lnTo>
                  <a:lnTo>
                    <a:pt x="359016" y="98590"/>
                  </a:lnTo>
                  <a:lnTo>
                    <a:pt x="389723" y="98590"/>
                  </a:lnTo>
                  <a:lnTo>
                    <a:pt x="404609" y="121297"/>
                  </a:lnTo>
                  <a:lnTo>
                    <a:pt x="405676" y="123278"/>
                  </a:lnTo>
                  <a:lnTo>
                    <a:pt x="410093" y="133527"/>
                  </a:lnTo>
                  <a:lnTo>
                    <a:pt x="381876" y="133527"/>
                  </a:lnTo>
                  <a:lnTo>
                    <a:pt x="382321" y="134560"/>
                  </a:lnTo>
                  <a:close/>
                </a:path>
                <a:path w="442595" h="550545">
                  <a:moveTo>
                    <a:pt x="59930" y="134560"/>
                  </a:moveTo>
                  <a:lnTo>
                    <a:pt x="60363" y="133527"/>
                  </a:lnTo>
                  <a:lnTo>
                    <a:pt x="60606" y="133527"/>
                  </a:lnTo>
                  <a:lnTo>
                    <a:pt x="59930" y="134560"/>
                  </a:lnTo>
                  <a:close/>
                </a:path>
                <a:path w="442595" h="550545">
                  <a:moveTo>
                    <a:pt x="410946" y="135509"/>
                  </a:moveTo>
                  <a:lnTo>
                    <a:pt x="382943" y="135509"/>
                  </a:lnTo>
                  <a:lnTo>
                    <a:pt x="381876" y="133527"/>
                  </a:lnTo>
                  <a:lnTo>
                    <a:pt x="410093" y="133527"/>
                  </a:lnTo>
                  <a:lnTo>
                    <a:pt x="410946" y="135509"/>
                  </a:lnTo>
                  <a:close/>
                </a:path>
                <a:path w="442595" h="550545">
                  <a:moveTo>
                    <a:pt x="59509" y="135509"/>
                  </a:moveTo>
                  <a:lnTo>
                    <a:pt x="59309" y="135509"/>
                  </a:lnTo>
                  <a:lnTo>
                    <a:pt x="59930" y="134560"/>
                  </a:lnTo>
                  <a:lnTo>
                    <a:pt x="59509" y="135509"/>
                  </a:lnTo>
                  <a:close/>
                </a:path>
                <a:path w="442595" h="550545">
                  <a:moveTo>
                    <a:pt x="400646" y="177064"/>
                  </a:moveTo>
                  <a:lnTo>
                    <a:pt x="382321" y="134560"/>
                  </a:lnTo>
                  <a:lnTo>
                    <a:pt x="382943" y="135509"/>
                  </a:lnTo>
                  <a:lnTo>
                    <a:pt x="410946" y="135509"/>
                  </a:lnTo>
                  <a:lnTo>
                    <a:pt x="424865" y="167805"/>
                  </a:lnTo>
                  <a:lnTo>
                    <a:pt x="425551" y="169837"/>
                  </a:lnTo>
                  <a:lnTo>
                    <a:pt x="427078" y="176034"/>
                  </a:lnTo>
                  <a:lnTo>
                    <a:pt x="400392" y="176034"/>
                  </a:lnTo>
                  <a:lnTo>
                    <a:pt x="400646" y="177064"/>
                  </a:lnTo>
                  <a:close/>
                </a:path>
                <a:path w="442595" h="550545">
                  <a:moveTo>
                    <a:pt x="41605" y="177064"/>
                  </a:moveTo>
                  <a:lnTo>
                    <a:pt x="41846" y="176034"/>
                  </a:lnTo>
                  <a:lnTo>
                    <a:pt x="42048" y="176034"/>
                  </a:lnTo>
                  <a:lnTo>
                    <a:pt x="41605" y="177064"/>
                  </a:lnTo>
                  <a:close/>
                </a:path>
                <a:path w="442595" h="550545">
                  <a:moveTo>
                    <a:pt x="427579" y="178066"/>
                  </a:moveTo>
                  <a:lnTo>
                    <a:pt x="401078" y="178066"/>
                  </a:lnTo>
                  <a:lnTo>
                    <a:pt x="400392" y="176034"/>
                  </a:lnTo>
                  <a:lnTo>
                    <a:pt x="427078" y="176034"/>
                  </a:lnTo>
                  <a:lnTo>
                    <a:pt x="427579" y="178066"/>
                  </a:lnTo>
                  <a:close/>
                </a:path>
                <a:path w="442595" h="550545">
                  <a:moveTo>
                    <a:pt x="41345" y="178066"/>
                  </a:moveTo>
                  <a:lnTo>
                    <a:pt x="41173" y="178066"/>
                  </a:lnTo>
                  <a:lnTo>
                    <a:pt x="41605" y="177064"/>
                  </a:lnTo>
                  <a:lnTo>
                    <a:pt x="41345" y="178066"/>
                  </a:lnTo>
                  <a:close/>
                </a:path>
                <a:path w="442595" h="550545">
                  <a:moveTo>
                    <a:pt x="438341" y="225259"/>
                  </a:moveTo>
                  <a:lnTo>
                    <a:pt x="412521" y="225259"/>
                  </a:lnTo>
                  <a:lnTo>
                    <a:pt x="412191" y="223189"/>
                  </a:lnTo>
                  <a:lnTo>
                    <a:pt x="412011" y="223189"/>
                  </a:lnTo>
                  <a:lnTo>
                    <a:pt x="400646" y="177064"/>
                  </a:lnTo>
                  <a:lnTo>
                    <a:pt x="401078" y="178066"/>
                  </a:lnTo>
                  <a:lnTo>
                    <a:pt x="427579" y="178066"/>
                  </a:lnTo>
                  <a:lnTo>
                    <a:pt x="437680" y="219062"/>
                  </a:lnTo>
                  <a:lnTo>
                    <a:pt x="438010" y="221119"/>
                  </a:lnTo>
                  <a:lnTo>
                    <a:pt x="438175" y="223189"/>
                  </a:lnTo>
                  <a:lnTo>
                    <a:pt x="412191" y="223189"/>
                  </a:lnTo>
                  <a:lnTo>
                    <a:pt x="412271" y="224194"/>
                  </a:lnTo>
                  <a:lnTo>
                    <a:pt x="438256" y="224194"/>
                  </a:lnTo>
                  <a:lnTo>
                    <a:pt x="438341" y="225259"/>
                  </a:lnTo>
                  <a:close/>
                </a:path>
                <a:path w="442595" h="550545">
                  <a:moveTo>
                    <a:pt x="29980" y="224194"/>
                  </a:moveTo>
                  <a:lnTo>
                    <a:pt x="30060" y="223189"/>
                  </a:lnTo>
                  <a:lnTo>
                    <a:pt x="30228" y="223189"/>
                  </a:lnTo>
                  <a:lnTo>
                    <a:pt x="29980" y="224194"/>
                  </a:lnTo>
                  <a:close/>
                </a:path>
                <a:path w="442595" h="550545">
                  <a:moveTo>
                    <a:pt x="29895" y="225259"/>
                  </a:moveTo>
                  <a:lnTo>
                    <a:pt x="29718" y="225259"/>
                  </a:lnTo>
                  <a:lnTo>
                    <a:pt x="29980" y="224194"/>
                  </a:lnTo>
                  <a:lnTo>
                    <a:pt x="29895" y="225259"/>
                  </a:lnTo>
                  <a:close/>
                </a:path>
                <a:path w="442595" h="550545">
                  <a:moveTo>
                    <a:pt x="442239" y="276047"/>
                  </a:moveTo>
                  <a:lnTo>
                    <a:pt x="416420" y="276047"/>
                  </a:lnTo>
                  <a:lnTo>
                    <a:pt x="416420" y="273977"/>
                  </a:lnTo>
                  <a:lnTo>
                    <a:pt x="416254" y="273977"/>
                  </a:lnTo>
                  <a:lnTo>
                    <a:pt x="412356" y="225259"/>
                  </a:lnTo>
                  <a:lnTo>
                    <a:pt x="412271" y="224194"/>
                  </a:lnTo>
                  <a:lnTo>
                    <a:pt x="412521" y="225259"/>
                  </a:lnTo>
                  <a:lnTo>
                    <a:pt x="438341" y="225259"/>
                  </a:lnTo>
                  <a:lnTo>
                    <a:pt x="442239" y="273977"/>
                  </a:lnTo>
                  <a:lnTo>
                    <a:pt x="416420" y="273977"/>
                  </a:lnTo>
                  <a:lnTo>
                    <a:pt x="416337" y="275011"/>
                  </a:lnTo>
                  <a:lnTo>
                    <a:pt x="442239" y="275011"/>
                  </a:lnTo>
                  <a:lnTo>
                    <a:pt x="442239" y="276047"/>
                  </a:lnTo>
                  <a:close/>
                </a:path>
                <a:path w="442595" h="550545">
                  <a:moveTo>
                    <a:pt x="438176" y="326796"/>
                  </a:moveTo>
                  <a:lnTo>
                    <a:pt x="412191" y="326796"/>
                  </a:lnTo>
                  <a:lnTo>
                    <a:pt x="412521" y="324726"/>
                  </a:lnTo>
                  <a:lnTo>
                    <a:pt x="412356" y="324726"/>
                  </a:lnTo>
                  <a:lnTo>
                    <a:pt x="416254" y="276047"/>
                  </a:lnTo>
                  <a:lnTo>
                    <a:pt x="416337" y="275011"/>
                  </a:lnTo>
                  <a:lnTo>
                    <a:pt x="416420" y="276047"/>
                  </a:lnTo>
                  <a:lnTo>
                    <a:pt x="442239" y="276047"/>
                  </a:lnTo>
                  <a:lnTo>
                    <a:pt x="438341" y="324726"/>
                  </a:lnTo>
                  <a:lnTo>
                    <a:pt x="412521" y="324726"/>
                  </a:lnTo>
                  <a:lnTo>
                    <a:pt x="412277" y="325714"/>
                  </a:lnTo>
                  <a:lnTo>
                    <a:pt x="438262" y="325714"/>
                  </a:lnTo>
                  <a:lnTo>
                    <a:pt x="438176" y="326796"/>
                  </a:lnTo>
                  <a:close/>
                </a:path>
                <a:path w="442595" h="550545">
                  <a:moveTo>
                    <a:pt x="29974" y="325714"/>
                  </a:moveTo>
                  <a:lnTo>
                    <a:pt x="29718" y="324726"/>
                  </a:lnTo>
                  <a:lnTo>
                    <a:pt x="29895" y="324726"/>
                  </a:lnTo>
                  <a:lnTo>
                    <a:pt x="29974" y="325714"/>
                  </a:lnTo>
                  <a:close/>
                </a:path>
                <a:path w="442595" h="550545">
                  <a:moveTo>
                    <a:pt x="30228" y="326796"/>
                  </a:moveTo>
                  <a:lnTo>
                    <a:pt x="30060" y="326796"/>
                  </a:lnTo>
                  <a:lnTo>
                    <a:pt x="29974" y="325714"/>
                  </a:lnTo>
                  <a:lnTo>
                    <a:pt x="30228" y="326796"/>
                  </a:lnTo>
                  <a:close/>
                </a:path>
                <a:path w="442595" h="550545">
                  <a:moveTo>
                    <a:pt x="427082" y="373926"/>
                  </a:moveTo>
                  <a:lnTo>
                    <a:pt x="400392" y="373926"/>
                  </a:lnTo>
                  <a:lnTo>
                    <a:pt x="401078" y="371906"/>
                  </a:lnTo>
                  <a:lnTo>
                    <a:pt x="400890" y="371906"/>
                  </a:lnTo>
                  <a:lnTo>
                    <a:pt x="412277" y="325714"/>
                  </a:lnTo>
                  <a:lnTo>
                    <a:pt x="412191" y="326796"/>
                  </a:lnTo>
                  <a:lnTo>
                    <a:pt x="438176" y="326796"/>
                  </a:lnTo>
                  <a:lnTo>
                    <a:pt x="438010" y="328866"/>
                  </a:lnTo>
                  <a:lnTo>
                    <a:pt x="437680" y="330923"/>
                  </a:lnTo>
                  <a:lnTo>
                    <a:pt x="427579" y="371906"/>
                  </a:lnTo>
                  <a:lnTo>
                    <a:pt x="401078" y="371906"/>
                  </a:lnTo>
                  <a:lnTo>
                    <a:pt x="400668" y="372857"/>
                  </a:lnTo>
                  <a:lnTo>
                    <a:pt x="427345" y="372857"/>
                  </a:lnTo>
                  <a:lnTo>
                    <a:pt x="427082" y="373926"/>
                  </a:lnTo>
                  <a:close/>
                </a:path>
                <a:path w="442595" h="550545">
                  <a:moveTo>
                    <a:pt x="41583" y="372857"/>
                  </a:moveTo>
                  <a:lnTo>
                    <a:pt x="41173" y="371906"/>
                  </a:lnTo>
                  <a:lnTo>
                    <a:pt x="41348" y="371906"/>
                  </a:lnTo>
                  <a:lnTo>
                    <a:pt x="41583" y="372857"/>
                  </a:lnTo>
                  <a:close/>
                </a:path>
                <a:path w="442595" h="550545">
                  <a:moveTo>
                    <a:pt x="42043" y="373926"/>
                  </a:moveTo>
                  <a:lnTo>
                    <a:pt x="41846" y="373926"/>
                  </a:lnTo>
                  <a:lnTo>
                    <a:pt x="41583" y="372857"/>
                  </a:lnTo>
                  <a:lnTo>
                    <a:pt x="42043" y="373926"/>
                  </a:lnTo>
                  <a:close/>
                </a:path>
                <a:path w="442595" h="550545">
                  <a:moveTo>
                    <a:pt x="410097" y="416433"/>
                  </a:moveTo>
                  <a:lnTo>
                    <a:pt x="381876" y="416433"/>
                  </a:lnTo>
                  <a:lnTo>
                    <a:pt x="382943" y="414464"/>
                  </a:lnTo>
                  <a:lnTo>
                    <a:pt x="382725" y="414464"/>
                  </a:lnTo>
                  <a:lnTo>
                    <a:pt x="400668" y="372857"/>
                  </a:lnTo>
                  <a:lnTo>
                    <a:pt x="400392" y="373926"/>
                  </a:lnTo>
                  <a:lnTo>
                    <a:pt x="427082" y="373926"/>
                  </a:lnTo>
                  <a:lnTo>
                    <a:pt x="425551" y="380136"/>
                  </a:lnTo>
                  <a:lnTo>
                    <a:pt x="424865" y="382155"/>
                  </a:lnTo>
                  <a:lnTo>
                    <a:pt x="410945" y="414464"/>
                  </a:lnTo>
                  <a:lnTo>
                    <a:pt x="382943" y="414464"/>
                  </a:lnTo>
                  <a:lnTo>
                    <a:pt x="382342" y="415381"/>
                  </a:lnTo>
                  <a:lnTo>
                    <a:pt x="410550" y="415381"/>
                  </a:lnTo>
                  <a:lnTo>
                    <a:pt x="410097" y="416433"/>
                  </a:lnTo>
                  <a:close/>
                </a:path>
                <a:path w="442595" h="550545">
                  <a:moveTo>
                    <a:pt x="59909" y="415381"/>
                  </a:moveTo>
                  <a:lnTo>
                    <a:pt x="59309" y="414464"/>
                  </a:lnTo>
                  <a:lnTo>
                    <a:pt x="59514" y="414464"/>
                  </a:lnTo>
                  <a:lnTo>
                    <a:pt x="59909" y="415381"/>
                  </a:lnTo>
                  <a:close/>
                </a:path>
                <a:path w="442595" h="550545">
                  <a:moveTo>
                    <a:pt x="60598" y="416433"/>
                  </a:moveTo>
                  <a:lnTo>
                    <a:pt x="60363" y="416433"/>
                  </a:lnTo>
                  <a:lnTo>
                    <a:pt x="59909" y="415381"/>
                  </a:lnTo>
                  <a:lnTo>
                    <a:pt x="60598" y="416433"/>
                  </a:lnTo>
                  <a:close/>
                </a:path>
                <a:path w="442595" h="550545">
                  <a:moveTo>
                    <a:pt x="358179" y="452252"/>
                  </a:moveTo>
                  <a:lnTo>
                    <a:pt x="382342" y="415381"/>
                  </a:lnTo>
                  <a:lnTo>
                    <a:pt x="381876" y="416433"/>
                  </a:lnTo>
                  <a:lnTo>
                    <a:pt x="410097" y="416433"/>
                  </a:lnTo>
                  <a:lnTo>
                    <a:pt x="405676" y="426694"/>
                  </a:lnTo>
                  <a:lnTo>
                    <a:pt x="404609" y="428663"/>
                  </a:lnTo>
                  <a:lnTo>
                    <a:pt x="389720" y="451383"/>
                  </a:lnTo>
                  <a:lnTo>
                    <a:pt x="359016" y="451383"/>
                  </a:lnTo>
                  <a:lnTo>
                    <a:pt x="358179" y="452252"/>
                  </a:lnTo>
                  <a:close/>
                </a:path>
                <a:path w="442595" h="550545">
                  <a:moveTo>
                    <a:pt x="84734" y="453263"/>
                  </a:moveTo>
                  <a:lnTo>
                    <a:pt x="83223" y="451383"/>
                  </a:lnTo>
                  <a:lnTo>
                    <a:pt x="84059" y="452252"/>
                  </a:lnTo>
                  <a:lnTo>
                    <a:pt x="84734" y="453263"/>
                  </a:lnTo>
                  <a:close/>
                </a:path>
                <a:path w="442595" h="550545">
                  <a:moveTo>
                    <a:pt x="84072" y="452252"/>
                  </a:moveTo>
                  <a:lnTo>
                    <a:pt x="83223" y="451383"/>
                  </a:lnTo>
                  <a:lnTo>
                    <a:pt x="83502" y="451383"/>
                  </a:lnTo>
                  <a:lnTo>
                    <a:pt x="84072" y="452252"/>
                  </a:lnTo>
                  <a:close/>
                </a:path>
                <a:path w="442595" h="550545">
                  <a:moveTo>
                    <a:pt x="357517" y="453263"/>
                  </a:moveTo>
                  <a:lnTo>
                    <a:pt x="358179" y="452252"/>
                  </a:lnTo>
                  <a:lnTo>
                    <a:pt x="359016" y="451383"/>
                  </a:lnTo>
                  <a:lnTo>
                    <a:pt x="357517" y="453263"/>
                  </a:lnTo>
                  <a:close/>
                </a:path>
                <a:path w="442595" h="550545">
                  <a:moveTo>
                    <a:pt x="388488" y="453263"/>
                  </a:moveTo>
                  <a:lnTo>
                    <a:pt x="357517" y="453263"/>
                  </a:lnTo>
                  <a:lnTo>
                    <a:pt x="359016" y="451383"/>
                  </a:lnTo>
                  <a:lnTo>
                    <a:pt x="389720" y="451383"/>
                  </a:lnTo>
                  <a:lnTo>
                    <a:pt x="388488" y="453263"/>
                  </a:lnTo>
                  <a:close/>
                </a:path>
                <a:path w="442595" h="550545">
                  <a:moveTo>
                    <a:pt x="85032" y="453263"/>
                  </a:moveTo>
                  <a:lnTo>
                    <a:pt x="84734" y="453263"/>
                  </a:lnTo>
                  <a:lnTo>
                    <a:pt x="84072" y="452252"/>
                  </a:lnTo>
                  <a:lnTo>
                    <a:pt x="85032" y="453263"/>
                  </a:lnTo>
                  <a:close/>
                </a:path>
                <a:path w="442595" h="550545">
                  <a:moveTo>
                    <a:pt x="329109" y="482460"/>
                  </a:moveTo>
                  <a:lnTo>
                    <a:pt x="358179" y="452252"/>
                  </a:lnTo>
                  <a:lnTo>
                    <a:pt x="357517" y="453263"/>
                  </a:lnTo>
                  <a:lnTo>
                    <a:pt x="388488" y="453263"/>
                  </a:lnTo>
                  <a:lnTo>
                    <a:pt x="379183" y="467461"/>
                  </a:lnTo>
                  <a:lnTo>
                    <a:pt x="377685" y="469353"/>
                  </a:lnTo>
                  <a:lnTo>
                    <a:pt x="365806" y="481698"/>
                  </a:lnTo>
                  <a:lnTo>
                    <a:pt x="330225" y="481698"/>
                  </a:lnTo>
                  <a:lnTo>
                    <a:pt x="329109" y="482460"/>
                  </a:lnTo>
                  <a:close/>
                </a:path>
                <a:path w="442595" h="550545">
                  <a:moveTo>
                    <a:pt x="114046" y="483400"/>
                  </a:moveTo>
                  <a:lnTo>
                    <a:pt x="112013" y="481698"/>
                  </a:lnTo>
                  <a:lnTo>
                    <a:pt x="113129" y="482460"/>
                  </a:lnTo>
                  <a:lnTo>
                    <a:pt x="114046" y="483400"/>
                  </a:lnTo>
                  <a:close/>
                </a:path>
                <a:path w="442595" h="550545">
                  <a:moveTo>
                    <a:pt x="113141" y="482460"/>
                  </a:moveTo>
                  <a:lnTo>
                    <a:pt x="112013" y="481698"/>
                  </a:lnTo>
                  <a:lnTo>
                    <a:pt x="112407" y="481698"/>
                  </a:lnTo>
                  <a:lnTo>
                    <a:pt x="113141" y="482460"/>
                  </a:lnTo>
                  <a:close/>
                </a:path>
                <a:path w="442595" h="550545">
                  <a:moveTo>
                    <a:pt x="328206" y="483400"/>
                  </a:moveTo>
                  <a:lnTo>
                    <a:pt x="329109" y="482460"/>
                  </a:lnTo>
                  <a:lnTo>
                    <a:pt x="330225" y="481698"/>
                  </a:lnTo>
                  <a:lnTo>
                    <a:pt x="328206" y="483400"/>
                  </a:lnTo>
                  <a:close/>
                </a:path>
                <a:path w="442595" h="550545">
                  <a:moveTo>
                    <a:pt x="364168" y="483400"/>
                  </a:moveTo>
                  <a:lnTo>
                    <a:pt x="328206" y="483400"/>
                  </a:lnTo>
                  <a:lnTo>
                    <a:pt x="330225" y="481698"/>
                  </a:lnTo>
                  <a:lnTo>
                    <a:pt x="365806" y="481698"/>
                  </a:lnTo>
                  <a:lnTo>
                    <a:pt x="364168" y="483400"/>
                  </a:lnTo>
                  <a:close/>
                </a:path>
                <a:path w="442595" h="550545">
                  <a:moveTo>
                    <a:pt x="114503" y="483400"/>
                  </a:moveTo>
                  <a:lnTo>
                    <a:pt x="114046" y="483400"/>
                  </a:lnTo>
                  <a:lnTo>
                    <a:pt x="113141" y="482460"/>
                  </a:lnTo>
                  <a:lnTo>
                    <a:pt x="114503" y="483400"/>
                  </a:lnTo>
                  <a:close/>
                </a:path>
                <a:path w="442595" h="550545">
                  <a:moveTo>
                    <a:pt x="340768" y="505879"/>
                  </a:moveTo>
                  <a:lnTo>
                    <a:pt x="294855" y="505879"/>
                  </a:lnTo>
                  <a:lnTo>
                    <a:pt x="297459" y="504507"/>
                  </a:lnTo>
                  <a:lnTo>
                    <a:pt x="296862" y="504507"/>
                  </a:lnTo>
                  <a:lnTo>
                    <a:pt x="329109" y="482460"/>
                  </a:lnTo>
                  <a:lnTo>
                    <a:pt x="328206" y="483400"/>
                  </a:lnTo>
                  <a:lnTo>
                    <a:pt x="364168" y="483400"/>
                  </a:lnTo>
                  <a:lnTo>
                    <a:pt x="346875" y="501370"/>
                  </a:lnTo>
                  <a:lnTo>
                    <a:pt x="344855" y="503085"/>
                  </a:lnTo>
                  <a:lnTo>
                    <a:pt x="342775" y="504507"/>
                  </a:lnTo>
                  <a:lnTo>
                    <a:pt x="297459" y="504507"/>
                  </a:lnTo>
                  <a:lnTo>
                    <a:pt x="296093" y="505041"/>
                  </a:lnTo>
                  <a:lnTo>
                    <a:pt x="341994" y="505041"/>
                  </a:lnTo>
                  <a:lnTo>
                    <a:pt x="340768" y="505879"/>
                  </a:lnTo>
                  <a:close/>
                </a:path>
                <a:path w="442595" h="550545">
                  <a:moveTo>
                    <a:pt x="147383" y="505879"/>
                  </a:moveTo>
                  <a:lnTo>
                    <a:pt x="144792" y="504507"/>
                  </a:lnTo>
                  <a:lnTo>
                    <a:pt x="146158" y="505041"/>
                  </a:lnTo>
                  <a:lnTo>
                    <a:pt x="147383" y="505879"/>
                  </a:lnTo>
                  <a:close/>
                </a:path>
                <a:path w="442595" h="550545">
                  <a:moveTo>
                    <a:pt x="146158" y="505041"/>
                  </a:moveTo>
                  <a:lnTo>
                    <a:pt x="144792" y="504507"/>
                  </a:lnTo>
                  <a:lnTo>
                    <a:pt x="145377" y="504507"/>
                  </a:lnTo>
                  <a:lnTo>
                    <a:pt x="146158" y="505041"/>
                  </a:lnTo>
                  <a:close/>
                </a:path>
                <a:path w="442595" h="550545">
                  <a:moveTo>
                    <a:pt x="294855" y="505879"/>
                  </a:moveTo>
                  <a:lnTo>
                    <a:pt x="296093" y="505041"/>
                  </a:lnTo>
                  <a:lnTo>
                    <a:pt x="297459" y="504507"/>
                  </a:lnTo>
                  <a:lnTo>
                    <a:pt x="294855" y="505879"/>
                  </a:lnTo>
                  <a:close/>
                </a:path>
                <a:path w="442595" h="550545">
                  <a:moveTo>
                    <a:pt x="148300" y="505879"/>
                  </a:moveTo>
                  <a:lnTo>
                    <a:pt x="147383" y="505879"/>
                  </a:lnTo>
                  <a:lnTo>
                    <a:pt x="146158" y="505041"/>
                  </a:lnTo>
                  <a:lnTo>
                    <a:pt x="148300" y="505879"/>
                  </a:lnTo>
                  <a:close/>
                </a:path>
                <a:path w="442595" h="550545">
                  <a:moveTo>
                    <a:pt x="259866" y="519200"/>
                  </a:moveTo>
                  <a:lnTo>
                    <a:pt x="296093" y="505041"/>
                  </a:lnTo>
                  <a:lnTo>
                    <a:pt x="294855" y="505879"/>
                  </a:lnTo>
                  <a:lnTo>
                    <a:pt x="340768" y="505879"/>
                  </a:lnTo>
                  <a:lnTo>
                    <a:pt x="321579" y="518998"/>
                  </a:lnTo>
                  <a:lnTo>
                    <a:pt x="261454" y="518998"/>
                  </a:lnTo>
                  <a:lnTo>
                    <a:pt x="259866" y="519200"/>
                  </a:lnTo>
                  <a:close/>
                </a:path>
                <a:path w="442595" h="550545">
                  <a:moveTo>
                    <a:pt x="183870" y="519785"/>
                  </a:moveTo>
                  <a:lnTo>
                    <a:pt x="180784" y="518998"/>
                  </a:lnTo>
                  <a:lnTo>
                    <a:pt x="182372" y="519200"/>
                  </a:lnTo>
                  <a:lnTo>
                    <a:pt x="183870" y="519785"/>
                  </a:lnTo>
                  <a:close/>
                </a:path>
                <a:path w="442595" h="550545">
                  <a:moveTo>
                    <a:pt x="182372" y="519200"/>
                  </a:moveTo>
                  <a:lnTo>
                    <a:pt x="180784" y="518998"/>
                  </a:lnTo>
                  <a:lnTo>
                    <a:pt x="181856" y="518998"/>
                  </a:lnTo>
                  <a:lnTo>
                    <a:pt x="182372" y="519200"/>
                  </a:lnTo>
                  <a:close/>
                </a:path>
                <a:path w="442595" h="550545">
                  <a:moveTo>
                    <a:pt x="258368" y="519785"/>
                  </a:moveTo>
                  <a:lnTo>
                    <a:pt x="259866" y="519200"/>
                  </a:lnTo>
                  <a:lnTo>
                    <a:pt x="261454" y="518998"/>
                  </a:lnTo>
                  <a:lnTo>
                    <a:pt x="258368" y="519785"/>
                  </a:lnTo>
                  <a:close/>
                </a:path>
                <a:path w="442595" h="550545">
                  <a:moveTo>
                    <a:pt x="320427" y="519785"/>
                  </a:moveTo>
                  <a:lnTo>
                    <a:pt x="258368" y="519785"/>
                  </a:lnTo>
                  <a:lnTo>
                    <a:pt x="261454" y="518998"/>
                  </a:lnTo>
                  <a:lnTo>
                    <a:pt x="321579" y="518998"/>
                  </a:lnTo>
                  <a:lnTo>
                    <a:pt x="320427" y="519785"/>
                  </a:lnTo>
                  <a:close/>
                </a:path>
                <a:path w="442595" h="550545">
                  <a:moveTo>
                    <a:pt x="186980" y="519785"/>
                  </a:moveTo>
                  <a:lnTo>
                    <a:pt x="183870" y="519785"/>
                  </a:lnTo>
                  <a:lnTo>
                    <a:pt x="182372" y="519200"/>
                  </a:lnTo>
                  <a:lnTo>
                    <a:pt x="186980" y="519785"/>
                  </a:lnTo>
                  <a:close/>
                </a:path>
                <a:path w="442595" h="550545">
                  <a:moveTo>
                    <a:pt x="313777" y="524332"/>
                  </a:moveTo>
                  <a:lnTo>
                    <a:pt x="222758" y="524332"/>
                  </a:lnTo>
                  <a:lnTo>
                    <a:pt x="221125" y="524124"/>
                  </a:lnTo>
                  <a:lnTo>
                    <a:pt x="259866" y="519200"/>
                  </a:lnTo>
                  <a:lnTo>
                    <a:pt x="258368" y="519785"/>
                  </a:lnTo>
                  <a:lnTo>
                    <a:pt x="320427" y="519785"/>
                  </a:lnTo>
                  <a:lnTo>
                    <a:pt x="313777" y="524332"/>
                  </a:lnTo>
                  <a:close/>
                </a:path>
                <a:path w="442595" h="550545">
                  <a:moveTo>
                    <a:pt x="222758" y="524332"/>
                  </a:moveTo>
                  <a:lnTo>
                    <a:pt x="219494" y="524332"/>
                  </a:lnTo>
                  <a:lnTo>
                    <a:pt x="221125" y="524124"/>
                  </a:lnTo>
                  <a:lnTo>
                    <a:pt x="222758" y="524332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9453" y="3361016"/>
              <a:ext cx="676503" cy="8330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1548" y="3827729"/>
              <a:ext cx="111569" cy="1344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85358" y="3384384"/>
              <a:ext cx="398780" cy="500380"/>
            </a:xfrm>
            <a:custGeom>
              <a:avLst/>
              <a:gdLst/>
              <a:ahLst/>
              <a:cxnLst/>
              <a:rect l="l" t="t" r="r" b="b"/>
              <a:pathLst>
                <a:path w="398779" h="500379">
                  <a:moveTo>
                    <a:pt x="372237" y="500113"/>
                  </a:moveTo>
                  <a:lnTo>
                    <a:pt x="0" y="28384"/>
                  </a:lnTo>
                  <a:lnTo>
                    <a:pt x="26060" y="0"/>
                  </a:lnTo>
                  <a:lnTo>
                    <a:pt x="398297" y="471728"/>
                  </a:lnTo>
                  <a:lnTo>
                    <a:pt x="372237" y="50011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65548" y="5151920"/>
              <a:ext cx="416559" cy="526415"/>
            </a:xfrm>
            <a:custGeom>
              <a:avLst/>
              <a:gdLst/>
              <a:ahLst/>
              <a:cxnLst/>
              <a:rect l="l" t="t" r="r" b="b"/>
              <a:pathLst>
                <a:path w="416560" h="526414">
                  <a:moveTo>
                    <a:pt x="208216" y="525995"/>
                  </a:moveTo>
                  <a:lnTo>
                    <a:pt x="166242" y="520649"/>
                  </a:lnTo>
                  <a:lnTo>
                    <a:pt x="127165" y="505332"/>
                  </a:lnTo>
                  <a:lnTo>
                    <a:pt x="91795" y="481088"/>
                  </a:lnTo>
                  <a:lnTo>
                    <a:pt x="60985" y="448970"/>
                  </a:lnTo>
                  <a:lnTo>
                    <a:pt x="35559" y="410057"/>
                  </a:lnTo>
                  <a:lnTo>
                    <a:pt x="16357" y="365378"/>
                  </a:lnTo>
                  <a:lnTo>
                    <a:pt x="4229" y="316001"/>
                  </a:lnTo>
                  <a:lnTo>
                    <a:pt x="0" y="262991"/>
                  </a:lnTo>
                  <a:lnTo>
                    <a:pt x="4229" y="209981"/>
                  </a:lnTo>
                  <a:lnTo>
                    <a:pt x="16357" y="160616"/>
                  </a:lnTo>
                  <a:lnTo>
                    <a:pt x="35559" y="115938"/>
                  </a:lnTo>
                  <a:lnTo>
                    <a:pt x="60985" y="77012"/>
                  </a:lnTo>
                  <a:lnTo>
                    <a:pt x="91795" y="44907"/>
                  </a:lnTo>
                  <a:lnTo>
                    <a:pt x="127165" y="20662"/>
                  </a:lnTo>
                  <a:lnTo>
                    <a:pt x="166242" y="5334"/>
                  </a:lnTo>
                  <a:lnTo>
                    <a:pt x="208216" y="0"/>
                  </a:lnTo>
                  <a:lnTo>
                    <a:pt x="250177" y="5334"/>
                  </a:lnTo>
                  <a:lnTo>
                    <a:pt x="289255" y="20662"/>
                  </a:lnTo>
                  <a:lnTo>
                    <a:pt x="324624" y="44907"/>
                  </a:lnTo>
                  <a:lnTo>
                    <a:pt x="355434" y="77012"/>
                  </a:lnTo>
                  <a:lnTo>
                    <a:pt x="380860" y="115938"/>
                  </a:lnTo>
                  <a:lnTo>
                    <a:pt x="400062" y="160616"/>
                  </a:lnTo>
                  <a:lnTo>
                    <a:pt x="412191" y="209981"/>
                  </a:lnTo>
                  <a:lnTo>
                    <a:pt x="416420" y="262991"/>
                  </a:lnTo>
                  <a:lnTo>
                    <a:pt x="412191" y="316001"/>
                  </a:lnTo>
                  <a:lnTo>
                    <a:pt x="400062" y="365378"/>
                  </a:lnTo>
                  <a:lnTo>
                    <a:pt x="380860" y="410057"/>
                  </a:lnTo>
                  <a:lnTo>
                    <a:pt x="355434" y="448970"/>
                  </a:lnTo>
                  <a:lnTo>
                    <a:pt x="324624" y="481088"/>
                  </a:lnTo>
                  <a:lnTo>
                    <a:pt x="289255" y="505332"/>
                  </a:lnTo>
                  <a:lnTo>
                    <a:pt x="250177" y="520649"/>
                  </a:lnTo>
                  <a:lnTo>
                    <a:pt x="208216" y="525995"/>
                  </a:lnTo>
                  <a:close/>
                </a:path>
              </a:pathLst>
            </a:custGeom>
            <a:solidFill>
              <a:srgbClr val="F3A2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52632" y="5139067"/>
              <a:ext cx="442595" cy="551815"/>
            </a:xfrm>
            <a:custGeom>
              <a:avLst/>
              <a:gdLst/>
              <a:ahLst/>
              <a:cxnLst/>
              <a:rect l="l" t="t" r="r" b="b"/>
              <a:pathLst>
                <a:path w="442595" h="551814">
                  <a:moveTo>
                    <a:pt x="222757" y="551700"/>
                  </a:moveTo>
                  <a:lnTo>
                    <a:pt x="219494" y="551700"/>
                  </a:lnTo>
                  <a:lnTo>
                    <a:pt x="177533" y="546353"/>
                  </a:lnTo>
                  <a:lnTo>
                    <a:pt x="135356" y="530237"/>
                  </a:lnTo>
                  <a:lnTo>
                    <a:pt x="97383" y="504621"/>
                  </a:lnTo>
                  <a:lnTo>
                    <a:pt x="64554" y="470788"/>
                  </a:lnTo>
                  <a:lnTo>
                    <a:pt x="37630" y="429983"/>
                  </a:lnTo>
                  <a:lnTo>
                    <a:pt x="17373" y="383336"/>
                  </a:lnTo>
                  <a:lnTo>
                    <a:pt x="4571" y="331952"/>
                  </a:lnTo>
                  <a:lnTo>
                    <a:pt x="0" y="276872"/>
                  </a:lnTo>
                  <a:lnTo>
                    <a:pt x="0" y="274815"/>
                  </a:lnTo>
                  <a:lnTo>
                    <a:pt x="4229" y="221805"/>
                  </a:lnTo>
                  <a:lnTo>
                    <a:pt x="16700" y="170370"/>
                  </a:lnTo>
                  <a:lnTo>
                    <a:pt x="36575" y="123672"/>
                  </a:lnTo>
                  <a:lnTo>
                    <a:pt x="63055" y="82778"/>
                  </a:lnTo>
                  <a:lnTo>
                    <a:pt x="95364" y="48793"/>
                  </a:lnTo>
                  <a:lnTo>
                    <a:pt x="132753" y="22821"/>
                  </a:lnTo>
                  <a:lnTo>
                    <a:pt x="174434" y="6134"/>
                  </a:lnTo>
                  <a:lnTo>
                    <a:pt x="219494" y="0"/>
                  </a:lnTo>
                  <a:lnTo>
                    <a:pt x="222757" y="0"/>
                  </a:lnTo>
                  <a:lnTo>
                    <a:pt x="264731" y="5334"/>
                  </a:lnTo>
                  <a:lnTo>
                    <a:pt x="306908" y="21450"/>
                  </a:lnTo>
                  <a:lnTo>
                    <a:pt x="313686" y="25692"/>
                  </a:lnTo>
                  <a:lnTo>
                    <a:pt x="219494" y="25692"/>
                  </a:lnTo>
                  <a:lnTo>
                    <a:pt x="221126" y="25900"/>
                  </a:lnTo>
                  <a:lnTo>
                    <a:pt x="186976" y="30251"/>
                  </a:lnTo>
                  <a:lnTo>
                    <a:pt x="183895" y="30251"/>
                  </a:lnTo>
                  <a:lnTo>
                    <a:pt x="180797" y="31038"/>
                  </a:lnTo>
                  <a:lnTo>
                    <a:pt x="181886" y="31038"/>
                  </a:lnTo>
                  <a:lnTo>
                    <a:pt x="148306" y="44195"/>
                  </a:lnTo>
                  <a:lnTo>
                    <a:pt x="147408" y="44195"/>
                  </a:lnTo>
                  <a:lnTo>
                    <a:pt x="144805" y="45567"/>
                  </a:lnTo>
                  <a:lnTo>
                    <a:pt x="145407" y="45567"/>
                  </a:lnTo>
                  <a:lnTo>
                    <a:pt x="114540" y="66725"/>
                  </a:lnTo>
                  <a:lnTo>
                    <a:pt x="114058" y="66725"/>
                  </a:lnTo>
                  <a:lnTo>
                    <a:pt x="112039" y="68440"/>
                  </a:lnTo>
                  <a:lnTo>
                    <a:pt x="112413" y="68440"/>
                  </a:lnTo>
                  <a:lnTo>
                    <a:pt x="85052" y="96951"/>
                  </a:lnTo>
                  <a:lnTo>
                    <a:pt x="84747" y="96951"/>
                  </a:lnTo>
                  <a:lnTo>
                    <a:pt x="83248" y="98831"/>
                  </a:lnTo>
                  <a:lnTo>
                    <a:pt x="83519" y="98831"/>
                  </a:lnTo>
                  <a:lnTo>
                    <a:pt x="60607" y="133908"/>
                  </a:lnTo>
                  <a:lnTo>
                    <a:pt x="60375" y="133908"/>
                  </a:lnTo>
                  <a:lnTo>
                    <a:pt x="59321" y="135877"/>
                  </a:lnTo>
                  <a:lnTo>
                    <a:pt x="59530" y="135877"/>
                  </a:lnTo>
                  <a:lnTo>
                    <a:pt x="42053" y="176555"/>
                  </a:lnTo>
                  <a:lnTo>
                    <a:pt x="41859" y="176555"/>
                  </a:lnTo>
                  <a:lnTo>
                    <a:pt x="41186" y="178574"/>
                  </a:lnTo>
                  <a:lnTo>
                    <a:pt x="41363" y="178574"/>
                  </a:lnTo>
                  <a:lnTo>
                    <a:pt x="30236" y="223862"/>
                  </a:lnTo>
                  <a:lnTo>
                    <a:pt x="30060" y="223862"/>
                  </a:lnTo>
                  <a:lnTo>
                    <a:pt x="29730" y="225920"/>
                  </a:lnTo>
                  <a:lnTo>
                    <a:pt x="29896" y="225920"/>
                  </a:lnTo>
                  <a:lnTo>
                    <a:pt x="25995" y="274815"/>
                  </a:lnTo>
                  <a:lnTo>
                    <a:pt x="25831" y="274815"/>
                  </a:lnTo>
                  <a:lnTo>
                    <a:pt x="25831" y="276872"/>
                  </a:lnTo>
                  <a:lnTo>
                    <a:pt x="25995" y="276872"/>
                  </a:lnTo>
                  <a:lnTo>
                    <a:pt x="29896" y="325767"/>
                  </a:lnTo>
                  <a:lnTo>
                    <a:pt x="29730" y="325767"/>
                  </a:lnTo>
                  <a:lnTo>
                    <a:pt x="30060" y="327825"/>
                  </a:lnTo>
                  <a:lnTo>
                    <a:pt x="30236" y="327825"/>
                  </a:lnTo>
                  <a:lnTo>
                    <a:pt x="41363" y="373113"/>
                  </a:lnTo>
                  <a:lnTo>
                    <a:pt x="41186" y="373113"/>
                  </a:lnTo>
                  <a:lnTo>
                    <a:pt x="41859" y="375132"/>
                  </a:lnTo>
                  <a:lnTo>
                    <a:pt x="42053" y="375132"/>
                  </a:lnTo>
                  <a:lnTo>
                    <a:pt x="59530" y="415823"/>
                  </a:lnTo>
                  <a:lnTo>
                    <a:pt x="59321" y="415823"/>
                  </a:lnTo>
                  <a:lnTo>
                    <a:pt x="60375" y="417791"/>
                  </a:lnTo>
                  <a:lnTo>
                    <a:pt x="60607" y="417791"/>
                  </a:lnTo>
                  <a:lnTo>
                    <a:pt x="83518" y="452856"/>
                  </a:lnTo>
                  <a:lnTo>
                    <a:pt x="83248" y="452856"/>
                  </a:lnTo>
                  <a:lnTo>
                    <a:pt x="84747" y="454736"/>
                  </a:lnTo>
                  <a:lnTo>
                    <a:pt x="85052" y="454736"/>
                  </a:lnTo>
                  <a:lnTo>
                    <a:pt x="112413" y="483247"/>
                  </a:lnTo>
                  <a:lnTo>
                    <a:pt x="112039" y="483247"/>
                  </a:lnTo>
                  <a:lnTo>
                    <a:pt x="114058" y="484962"/>
                  </a:lnTo>
                  <a:lnTo>
                    <a:pt x="114540" y="484962"/>
                  </a:lnTo>
                  <a:lnTo>
                    <a:pt x="145407" y="506120"/>
                  </a:lnTo>
                  <a:lnTo>
                    <a:pt x="144805" y="506120"/>
                  </a:lnTo>
                  <a:lnTo>
                    <a:pt x="147408" y="507491"/>
                  </a:lnTo>
                  <a:lnTo>
                    <a:pt x="148303" y="507491"/>
                  </a:lnTo>
                  <a:lnTo>
                    <a:pt x="181855" y="520649"/>
                  </a:lnTo>
                  <a:lnTo>
                    <a:pt x="180797" y="520649"/>
                  </a:lnTo>
                  <a:lnTo>
                    <a:pt x="183895" y="521449"/>
                  </a:lnTo>
                  <a:lnTo>
                    <a:pt x="187076" y="521449"/>
                  </a:lnTo>
                  <a:lnTo>
                    <a:pt x="221126" y="525787"/>
                  </a:lnTo>
                  <a:lnTo>
                    <a:pt x="219494" y="525995"/>
                  </a:lnTo>
                  <a:lnTo>
                    <a:pt x="313686" y="525995"/>
                  </a:lnTo>
                  <a:lnTo>
                    <a:pt x="267817" y="545566"/>
                  </a:lnTo>
                  <a:lnTo>
                    <a:pt x="264731" y="546353"/>
                  </a:lnTo>
                  <a:lnTo>
                    <a:pt x="222757" y="551700"/>
                  </a:lnTo>
                  <a:close/>
                </a:path>
                <a:path w="442595" h="551814">
                  <a:moveTo>
                    <a:pt x="221126" y="25900"/>
                  </a:moveTo>
                  <a:lnTo>
                    <a:pt x="219494" y="25692"/>
                  </a:lnTo>
                  <a:lnTo>
                    <a:pt x="222757" y="25692"/>
                  </a:lnTo>
                  <a:lnTo>
                    <a:pt x="221126" y="25900"/>
                  </a:lnTo>
                  <a:close/>
                </a:path>
                <a:path w="442595" h="551814">
                  <a:moveTo>
                    <a:pt x="259853" y="30833"/>
                  </a:moveTo>
                  <a:lnTo>
                    <a:pt x="221126" y="25900"/>
                  </a:lnTo>
                  <a:lnTo>
                    <a:pt x="222757" y="25692"/>
                  </a:lnTo>
                  <a:lnTo>
                    <a:pt x="313686" y="25692"/>
                  </a:lnTo>
                  <a:lnTo>
                    <a:pt x="320337" y="30251"/>
                  </a:lnTo>
                  <a:lnTo>
                    <a:pt x="258368" y="30251"/>
                  </a:lnTo>
                  <a:lnTo>
                    <a:pt x="259853" y="30833"/>
                  </a:lnTo>
                  <a:close/>
                </a:path>
                <a:path w="442595" h="551814">
                  <a:moveTo>
                    <a:pt x="180797" y="31038"/>
                  </a:moveTo>
                  <a:lnTo>
                    <a:pt x="183895" y="30251"/>
                  </a:lnTo>
                  <a:lnTo>
                    <a:pt x="182411" y="30833"/>
                  </a:lnTo>
                  <a:lnTo>
                    <a:pt x="180797" y="31038"/>
                  </a:lnTo>
                  <a:close/>
                </a:path>
                <a:path w="442595" h="551814">
                  <a:moveTo>
                    <a:pt x="182411" y="30833"/>
                  </a:moveTo>
                  <a:lnTo>
                    <a:pt x="183895" y="30251"/>
                  </a:lnTo>
                  <a:lnTo>
                    <a:pt x="186976" y="30251"/>
                  </a:lnTo>
                  <a:lnTo>
                    <a:pt x="182411" y="30833"/>
                  </a:lnTo>
                  <a:close/>
                </a:path>
                <a:path w="442595" h="551814">
                  <a:moveTo>
                    <a:pt x="261454" y="31038"/>
                  </a:moveTo>
                  <a:lnTo>
                    <a:pt x="259853" y="30833"/>
                  </a:lnTo>
                  <a:lnTo>
                    <a:pt x="258368" y="30251"/>
                  </a:lnTo>
                  <a:lnTo>
                    <a:pt x="261454" y="31038"/>
                  </a:lnTo>
                  <a:close/>
                </a:path>
                <a:path w="442595" h="551814">
                  <a:moveTo>
                    <a:pt x="321486" y="31038"/>
                  </a:moveTo>
                  <a:lnTo>
                    <a:pt x="261454" y="31038"/>
                  </a:lnTo>
                  <a:lnTo>
                    <a:pt x="258368" y="30251"/>
                  </a:lnTo>
                  <a:lnTo>
                    <a:pt x="320337" y="30251"/>
                  </a:lnTo>
                  <a:lnTo>
                    <a:pt x="321486" y="31038"/>
                  </a:lnTo>
                  <a:close/>
                </a:path>
                <a:path w="442595" h="551814">
                  <a:moveTo>
                    <a:pt x="181886" y="31038"/>
                  </a:moveTo>
                  <a:lnTo>
                    <a:pt x="180797" y="31038"/>
                  </a:lnTo>
                  <a:lnTo>
                    <a:pt x="182411" y="30833"/>
                  </a:lnTo>
                  <a:lnTo>
                    <a:pt x="181886" y="31038"/>
                  </a:lnTo>
                  <a:close/>
                </a:path>
                <a:path w="442595" h="551814">
                  <a:moveTo>
                    <a:pt x="296052" y="45016"/>
                  </a:moveTo>
                  <a:lnTo>
                    <a:pt x="259853" y="30833"/>
                  </a:lnTo>
                  <a:lnTo>
                    <a:pt x="261454" y="31038"/>
                  </a:lnTo>
                  <a:lnTo>
                    <a:pt x="321486" y="31038"/>
                  </a:lnTo>
                  <a:lnTo>
                    <a:pt x="340681" y="44195"/>
                  </a:lnTo>
                  <a:lnTo>
                    <a:pt x="294855" y="44195"/>
                  </a:lnTo>
                  <a:lnTo>
                    <a:pt x="296052" y="45016"/>
                  </a:lnTo>
                  <a:close/>
                </a:path>
                <a:path w="442595" h="551814">
                  <a:moveTo>
                    <a:pt x="144805" y="45567"/>
                  </a:moveTo>
                  <a:lnTo>
                    <a:pt x="147408" y="44195"/>
                  </a:lnTo>
                  <a:lnTo>
                    <a:pt x="146211" y="45016"/>
                  </a:lnTo>
                  <a:lnTo>
                    <a:pt x="144805" y="45567"/>
                  </a:lnTo>
                  <a:close/>
                </a:path>
                <a:path w="442595" h="551814">
                  <a:moveTo>
                    <a:pt x="146211" y="45016"/>
                  </a:moveTo>
                  <a:lnTo>
                    <a:pt x="147408" y="44195"/>
                  </a:lnTo>
                  <a:lnTo>
                    <a:pt x="148306" y="44195"/>
                  </a:lnTo>
                  <a:lnTo>
                    <a:pt x="146211" y="45016"/>
                  </a:lnTo>
                  <a:close/>
                </a:path>
                <a:path w="442595" h="551814">
                  <a:moveTo>
                    <a:pt x="297446" y="45567"/>
                  </a:moveTo>
                  <a:lnTo>
                    <a:pt x="296052" y="45016"/>
                  </a:lnTo>
                  <a:lnTo>
                    <a:pt x="294855" y="44195"/>
                  </a:lnTo>
                  <a:lnTo>
                    <a:pt x="297446" y="45567"/>
                  </a:lnTo>
                  <a:close/>
                </a:path>
                <a:path w="442595" h="551814">
                  <a:moveTo>
                    <a:pt x="342682" y="45567"/>
                  </a:moveTo>
                  <a:lnTo>
                    <a:pt x="297446" y="45567"/>
                  </a:lnTo>
                  <a:lnTo>
                    <a:pt x="294855" y="44195"/>
                  </a:lnTo>
                  <a:lnTo>
                    <a:pt x="340681" y="44195"/>
                  </a:lnTo>
                  <a:lnTo>
                    <a:pt x="342682" y="45567"/>
                  </a:lnTo>
                  <a:close/>
                </a:path>
                <a:path w="442595" h="551814">
                  <a:moveTo>
                    <a:pt x="145407" y="45567"/>
                  </a:moveTo>
                  <a:lnTo>
                    <a:pt x="144805" y="45567"/>
                  </a:lnTo>
                  <a:lnTo>
                    <a:pt x="146211" y="45016"/>
                  </a:lnTo>
                  <a:lnTo>
                    <a:pt x="145407" y="45567"/>
                  </a:lnTo>
                  <a:close/>
                </a:path>
                <a:path w="442595" h="551814">
                  <a:moveTo>
                    <a:pt x="329120" y="67691"/>
                  </a:moveTo>
                  <a:lnTo>
                    <a:pt x="296052" y="45016"/>
                  </a:lnTo>
                  <a:lnTo>
                    <a:pt x="297446" y="45567"/>
                  </a:lnTo>
                  <a:lnTo>
                    <a:pt x="342682" y="45567"/>
                  </a:lnTo>
                  <a:lnTo>
                    <a:pt x="344868" y="47066"/>
                  </a:lnTo>
                  <a:lnTo>
                    <a:pt x="346887" y="48793"/>
                  </a:lnTo>
                  <a:lnTo>
                    <a:pt x="364096" y="66725"/>
                  </a:lnTo>
                  <a:lnTo>
                    <a:pt x="328193" y="66725"/>
                  </a:lnTo>
                  <a:lnTo>
                    <a:pt x="329120" y="67691"/>
                  </a:lnTo>
                  <a:close/>
                </a:path>
                <a:path w="442595" h="551814">
                  <a:moveTo>
                    <a:pt x="112039" y="68440"/>
                  </a:moveTo>
                  <a:lnTo>
                    <a:pt x="114058" y="66725"/>
                  </a:lnTo>
                  <a:lnTo>
                    <a:pt x="113132" y="67691"/>
                  </a:lnTo>
                  <a:lnTo>
                    <a:pt x="112039" y="68440"/>
                  </a:lnTo>
                  <a:close/>
                </a:path>
                <a:path w="442595" h="551814">
                  <a:moveTo>
                    <a:pt x="113132" y="67691"/>
                  </a:moveTo>
                  <a:lnTo>
                    <a:pt x="114058" y="66725"/>
                  </a:lnTo>
                  <a:lnTo>
                    <a:pt x="114540" y="66725"/>
                  </a:lnTo>
                  <a:lnTo>
                    <a:pt x="113132" y="67691"/>
                  </a:lnTo>
                  <a:close/>
                </a:path>
                <a:path w="442595" h="551814">
                  <a:moveTo>
                    <a:pt x="330212" y="68440"/>
                  </a:moveTo>
                  <a:lnTo>
                    <a:pt x="329120" y="67691"/>
                  </a:lnTo>
                  <a:lnTo>
                    <a:pt x="328193" y="66725"/>
                  </a:lnTo>
                  <a:lnTo>
                    <a:pt x="330212" y="68440"/>
                  </a:lnTo>
                  <a:close/>
                </a:path>
                <a:path w="442595" h="551814">
                  <a:moveTo>
                    <a:pt x="365741" y="68440"/>
                  </a:moveTo>
                  <a:lnTo>
                    <a:pt x="330212" y="68440"/>
                  </a:lnTo>
                  <a:lnTo>
                    <a:pt x="328193" y="66725"/>
                  </a:lnTo>
                  <a:lnTo>
                    <a:pt x="364096" y="66725"/>
                  </a:lnTo>
                  <a:lnTo>
                    <a:pt x="365741" y="68440"/>
                  </a:lnTo>
                  <a:close/>
                </a:path>
                <a:path w="442595" h="551814">
                  <a:moveTo>
                    <a:pt x="112413" y="68440"/>
                  </a:moveTo>
                  <a:lnTo>
                    <a:pt x="112039" y="68440"/>
                  </a:lnTo>
                  <a:lnTo>
                    <a:pt x="113132" y="67691"/>
                  </a:lnTo>
                  <a:lnTo>
                    <a:pt x="112413" y="68440"/>
                  </a:lnTo>
                  <a:close/>
                </a:path>
                <a:path w="442595" h="551814">
                  <a:moveTo>
                    <a:pt x="358167" y="97947"/>
                  </a:moveTo>
                  <a:lnTo>
                    <a:pt x="329120" y="67691"/>
                  </a:lnTo>
                  <a:lnTo>
                    <a:pt x="330212" y="68440"/>
                  </a:lnTo>
                  <a:lnTo>
                    <a:pt x="365741" y="68440"/>
                  </a:lnTo>
                  <a:lnTo>
                    <a:pt x="377697" y="80899"/>
                  </a:lnTo>
                  <a:lnTo>
                    <a:pt x="379196" y="82778"/>
                  </a:lnTo>
                  <a:lnTo>
                    <a:pt x="388454" y="96951"/>
                  </a:lnTo>
                  <a:lnTo>
                    <a:pt x="357517" y="96951"/>
                  </a:lnTo>
                  <a:lnTo>
                    <a:pt x="358167" y="97947"/>
                  </a:lnTo>
                  <a:close/>
                </a:path>
                <a:path w="442595" h="551814">
                  <a:moveTo>
                    <a:pt x="83248" y="98831"/>
                  </a:moveTo>
                  <a:lnTo>
                    <a:pt x="84747" y="96951"/>
                  </a:lnTo>
                  <a:lnTo>
                    <a:pt x="84096" y="97947"/>
                  </a:lnTo>
                  <a:lnTo>
                    <a:pt x="83248" y="98831"/>
                  </a:lnTo>
                  <a:close/>
                </a:path>
                <a:path w="442595" h="551814">
                  <a:moveTo>
                    <a:pt x="84096" y="97947"/>
                  </a:moveTo>
                  <a:lnTo>
                    <a:pt x="84747" y="96951"/>
                  </a:lnTo>
                  <a:lnTo>
                    <a:pt x="85052" y="96951"/>
                  </a:lnTo>
                  <a:lnTo>
                    <a:pt x="84096" y="97947"/>
                  </a:lnTo>
                  <a:close/>
                </a:path>
                <a:path w="442595" h="551814">
                  <a:moveTo>
                    <a:pt x="359016" y="98831"/>
                  </a:moveTo>
                  <a:lnTo>
                    <a:pt x="358167" y="97947"/>
                  </a:lnTo>
                  <a:lnTo>
                    <a:pt x="357517" y="96951"/>
                  </a:lnTo>
                  <a:lnTo>
                    <a:pt x="359016" y="98831"/>
                  </a:lnTo>
                  <a:close/>
                </a:path>
                <a:path w="442595" h="551814">
                  <a:moveTo>
                    <a:pt x="389681" y="98831"/>
                  </a:moveTo>
                  <a:lnTo>
                    <a:pt x="359016" y="98831"/>
                  </a:lnTo>
                  <a:lnTo>
                    <a:pt x="357517" y="96951"/>
                  </a:lnTo>
                  <a:lnTo>
                    <a:pt x="388454" y="96951"/>
                  </a:lnTo>
                  <a:lnTo>
                    <a:pt x="389681" y="98831"/>
                  </a:lnTo>
                  <a:close/>
                </a:path>
                <a:path w="442595" h="551814">
                  <a:moveTo>
                    <a:pt x="83519" y="98831"/>
                  </a:moveTo>
                  <a:lnTo>
                    <a:pt x="83248" y="98831"/>
                  </a:lnTo>
                  <a:lnTo>
                    <a:pt x="84096" y="97947"/>
                  </a:lnTo>
                  <a:lnTo>
                    <a:pt x="83519" y="98831"/>
                  </a:lnTo>
                  <a:close/>
                </a:path>
                <a:path w="442595" h="551814">
                  <a:moveTo>
                    <a:pt x="382321" y="134945"/>
                  </a:moveTo>
                  <a:lnTo>
                    <a:pt x="358167" y="97947"/>
                  </a:lnTo>
                  <a:lnTo>
                    <a:pt x="359016" y="98831"/>
                  </a:lnTo>
                  <a:lnTo>
                    <a:pt x="389681" y="98831"/>
                  </a:lnTo>
                  <a:lnTo>
                    <a:pt x="404621" y="121704"/>
                  </a:lnTo>
                  <a:lnTo>
                    <a:pt x="405676" y="123672"/>
                  </a:lnTo>
                  <a:lnTo>
                    <a:pt x="410075" y="133908"/>
                  </a:lnTo>
                  <a:lnTo>
                    <a:pt x="381876" y="133908"/>
                  </a:lnTo>
                  <a:lnTo>
                    <a:pt x="382321" y="134945"/>
                  </a:lnTo>
                  <a:close/>
                </a:path>
                <a:path w="442595" h="551814">
                  <a:moveTo>
                    <a:pt x="59930" y="134945"/>
                  </a:moveTo>
                  <a:lnTo>
                    <a:pt x="60375" y="133908"/>
                  </a:lnTo>
                  <a:lnTo>
                    <a:pt x="60607" y="133908"/>
                  </a:lnTo>
                  <a:lnTo>
                    <a:pt x="59930" y="134945"/>
                  </a:lnTo>
                  <a:close/>
                </a:path>
                <a:path w="442595" h="551814">
                  <a:moveTo>
                    <a:pt x="410921" y="135877"/>
                  </a:moveTo>
                  <a:lnTo>
                    <a:pt x="382930" y="135877"/>
                  </a:lnTo>
                  <a:lnTo>
                    <a:pt x="381876" y="133908"/>
                  </a:lnTo>
                  <a:lnTo>
                    <a:pt x="410075" y="133908"/>
                  </a:lnTo>
                  <a:lnTo>
                    <a:pt x="410921" y="135877"/>
                  </a:lnTo>
                  <a:close/>
                </a:path>
                <a:path w="442595" h="551814">
                  <a:moveTo>
                    <a:pt x="59530" y="135877"/>
                  </a:moveTo>
                  <a:lnTo>
                    <a:pt x="59321" y="135877"/>
                  </a:lnTo>
                  <a:lnTo>
                    <a:pt x="59930" y="134945"/>
                  </a:lnTo>
                  <a:lnTo>
                    <a:pt x="59530" y="135877"/>
                  </a:lnTo>
                  <a:close/>
                </a:path>
                <a:path w="442595" h="551814">
                  <a:moveTo>
                    <a:pt x="400636" y="177545"/>
                  </a:moveTo>
                  <a:lnTo>
                    <a:pt x="382321" y="134945"/>
                  </a:lnTo>
                  <a:lnTo>
                    <a:pt x="382930" y="135877"/>
                  </a:lnTo>
                  <a:lnTo>
                    <a:pt x="410921" y="135877"/>
                  </a:lnTo>
                  <a:lnTo>
                    <a:pt x="424878" y="168351"/>
                  </a:lnTo>
                  <a:lnTo>
                    <a:pt x="425551" y="170370"/>
                  </a:lnTo>
                  <a:lnTo>
                    <a:pt x="427072" y="176555"/>
                  </a:lnTo>
                  <a:lnTo>
                    <a:pt x="400392" y="176555"/>
                  </a:lnTo>
                  <a:lnTo>
                    <a:pt x="400636" y="177545"/>
                  </a:lnTo>
                  <a:close/>
                </a:path>
                <a:path w="442595" h="551814">
                  <a:moveTo>
                    <a:pt x="41628" y="177545"/>
                  </a:moveTo>
                  <a:lnTo>
                    <a:pt x="41859" y="176555"/>
                  </a:lnTo>
                  <a:lnTo>
                    <a:pt x="42053" y="176555"/>
                  </a:lnTo>
                  <a:lnTo>
                    <a:pt x="41628" y="177545"/>
                  </a:lnTo>
                  <a:close/>
                </a:path>
                <a:path w="442595" h="551814">
                  <a:moveTo>
                    <a:pt x="427568" y="178574"/>
                  </a:moveTo>
                  <a:lnTo>
                    <a:pt x="401078" y="178574"/>
                  </a:lnTo>
                  <a:lnTo>
                    <a:pt x="400392" y="176555"/>
                  </a:lnTo>
                  <a:lnTo>
                    <a:pt x="427072" y="176555"/>
                  </a:lnTo>
                  <a:lnTo>
                    <a:pt x="427568" y="178574"/>
                  </a:lnTo>
                  <a:close/>
                </a:path>
                <a:path w="442595" h="551814">
                  <a:moveTo>
                    <a:pt x="41363" y="178574"/>
                  </a:moveTo>
                  <a:lnTo>
                    <a:pt x="41186" y="178574"/>
                  </a:lnTo>
                  <a:lnTo>
                    <a:pt x="41628" y="177545"/>
                  </a:lnTo>
                  <a:lnTo>
                    <a:pt x="41363" y="178574"/>
                  </a:lnTo>
                  <a:close/>
                </a:path>
                <a:path w="442595" h="551814">
                  <a:moveTo>
                    <a:pt x="412275" y="224919"/>
                  </a:moveTo>
                  <a:lnTo>
                    <a:pt x="400636" y="177545"/>
                  </a:lnTo>
                  <a:lnTo>
                    <a:pt x="401078" y="178574"/>
                  </a:lnTo>
                  <a:lnTo>
                    <a:pt x="427568" y="178574"/>
                  </a:lnTo>
                  <a:lnTo>
                    <a:pt x="437692" y="219748"/>
                  </a:lnTo>
                  <a:lnTo>
                    <a:pt x="438022" y="221805"/>
                  </a:lnTo>
                  <a:lnTo>
                    <a:pt x="438187" y="223862"/>
                  </a:lnTo>
                  <a:lnTo>
                    <a:pt x="412191" y="223862"/>
                  </a:lnTo>
                  <a:lnTo>
                    <a:pt x="412275" y="224919"/>
                  </a:lnTo>
                  <a:close/>
                </a:path>
                <a:path w="442595" h="551814">
                  <a:moveTo>
                    <a:pt x="29976" y="224919"/>
                  </a:moveTo>
                  <a:lnTo>
                    <a:pt x="30060" y="223862"/>
                  </a:lnTo>
                  <a:lnTo>
                    <a:pt x="30236" y="223862"/>
                  </a:lnTo>
                  <a:lnTo>
                    <a:pt x="29976" y="224919"/>
                  </a:lnTo>
                  <a:close/>
                </a:path>
                <a:path w="442595" h="551814">
                  <a:moveTo>
                    <a:pt x="438351" y="225920"/>
                  </a:moveTo>
                  <a:lnTo>
                    <a:pt x="412521" y="225920"/>
                  </a:lnTo>
                  <a:lnTo>
                    <a:pt x="412191" y="223862"/>
                  </a:lnTo>
                  <a:lnTo>
                    <a:pt x="438187" y="223862"/>
                  </a:lnTo>
                  <a:lnTo>
                    <a:pt x="438271" y="224919"/>
                  </a:lnTo>
                  <a:lnTo>
                    <a:pt x="438351" y="225920"/>
                  </a:lnTo>
                  <a:close/>
                </a:path>
                <a:path w="442595" h="551814">
                  <a:moveTo>
                    <a:pt x="29896" y="225920"/>
                  </a:moveTo>
                  <a:lnTo>
                    <a:pt x="29730" y="225920"/>
                  </a:lnTo>
                  <a:lnTo>
                    <a:pt x="29976" y="224919"/>
                  </a:lnTo>
                  <a:lnTo>
                    <a:pt x="29896" y="225920"/>
                  </a:lnTo>
                  <a:close/>
                </a:path>
                <a:path w="442595" h="551814">
                  <a:moveTo>
                    <a:pt x="442252" y="276872"/>
                  </a:moveTo>
                  <a:lnTo>
                    <a:pt x="416420" y="276872"/>
                  </a:lnTo>
                  <a:lnTo>
                    <a:pt x="416420" y="274815"/>
                  </a:lnTo>
                  <a:lnTo>
                    <a:pt x="416256" y="274815"/>
                  </a:lnTo>
                  <a:lnTo>
                    <a:pt x="412355" y="225920"/>
                  </a:lnTo>
                  <a:lnTo>
                    <a:pt x="412275" y="224919"/>
                  </a:lnTo>
                  <a:lnTo>
                    <a:pt x="412521" y="225920"/>
                  </a:lnTo>
                  <a:lnTo>
                    <a:pt x="438351" y="225920"/>
                  </a:lnTo>
                  <a:lnTo>
                    <a:pt x="442252" y="274815"/>
                  </a:lnTo>
                  <a:lnTo>
                    <a:pt x="416420" y="274815"/>
                  </a:lnTo>
                  <a:lnTo>
                    <a:pt x="416338" y="275843"/>
                  </a:lnTo>
                  <a:lnTo>
                    <a:pt x="442252" y="275843"/>
                  </a:lnTo>
                  <a:lnTo>
                    <a:pt x="442252" y="276872"/>
                  </a:lnTo>
                  <a:close/>
                </a:path>
                <a:path w="442595" h="551814">
                  <a:moveTo>
                    <a:pt x="438187" y="327825"/>
                  </a:moveTo>
                  <a:lnTo>
                    <a:pt x="412191" y="327825"/>
                  </a:lnTo>
                  <a:lnTo>
                    <a:pt x="412521" y="325767"/>
                  </a:lnTo>
                  <a:lnTo>
                    <a:pt x="412355" y="325767"/>
                  </a:lnTo>
                  <a:lnTo>
                    <a:pt x="416256" y="276872"/>
                  </a:lnTo>
                  <a:lnTo>
                    <a:pt x="416338" y="275843"/>
                  </a:lnTo>
                  <a:lnTo>
                    <a:pt x="416420" y="276872"/>
                  </a:lnTo>
                  <a:lnTo>
                    <a:pt x="442252" y="276872"/>
                  </a:lnTo>
                  <a:lnTo>
                    <a:pt x="438351" y="325767"/>
                  </a:lnTo>
                  <a:lnTo>
                    <a:pt x="412521" y="325767"/>
                  </a:lnTo>
                  <a:lnTo>
                    <a:pt x="412275" y="326768"/>
                  </a:lnTo>
                  <a:lnTo>
                    <a:pt x="438271" y="326768"/>
                  </a:lnTo>
                  <a:lnTo>
                    <a:pt x="438187" y="327825"/>
                  </a:lnTo>
                  <a:close/>
                </a:path>
                <a:path w="442595" h="551814">
                  <a:moveTo>
                    <a:pt x="29976" y="326768"/>
                  </a:moveTo>
                  <a:lnTo>
                    <a:pt x="29730" y="325767"/>
                  </a:lnTo>
                  <a:lnTo>
                    <a:pt x="29896" y="325767"/>
                  </a:lnTo>
                  <a:lnTo>
                    <a:pt x="29976" y="326768"/>
                  </a:lnTo>
                  <a:close/>
                </a:path>
                <a:path w="442595" h="551814">
                  <a:moveTo>
                    <a:pt x="30236" y="327825"/>
                  </a:moveTo>
                  <a:lnTo>
                    <a:pt x="30060" y="327825"/>
                  </a:lnTo>
                  <a:lnTo>
                    <a:pt x="29976" y="326768"/>
                  </a:lnTo>
                  <a:lnTo>
                    <a:pt x="30236" y="327825"/>
                  </a:lnTo>
                  <a:close/>
                </a:path>
                <a:path w="442595" h="551814">
                  <a:moveTo>
                    <a:pt x="427072" y="375132"/>
                  </a:moveTo>
                  <a:lnTo>
                    <a:pt x="400392" y="375132"/>
                  </a:lnTo>
                  <a:lnTo>
                    <a:pt x="401078" y="373113"/>
                  </a:lnTo>
                  <a:lnTo>
                    <a:pt x="400889" y="373113"/>
                  </a:lnTo>
                  <a:lnTo>
                    <a:pt x="412275" y="326768"/>
                  </a:lnTo>
                  <a:lnTo>
                    <a:pt x="412191" y="327825"/>
                  </a:lnTo>
                  <a:lnTo>
                    <a:pt x="438187" y="327825"/>
                  </a:lnTo>
                  <a:lnTo>
                    <a:pt x="438022" y="329882"/>
                  </a:lnTo>
                  <a:lnTo>
                    <a:pt x="437692" y="331952"/>
                  </a:lnTo>
                  <a:lnTo>
                    <a:pt x="427569" y="373113"/>
                  </a:lnTo>
                  <a:lnTo>
                    <a:pt x="401078" y="373113"/>
                  </a:lnTo>
                  <a:lnTo>
                    <a:pt x="400664" y="374076"/>
                  </a:lnTo>
                  <a:lnTo>
                    <a:pt x="427332" y="374076"/>
                  </a:lnTo>
                  <a:lnTo>
                    <a:pt x="427072" y="375132"/>
                  </a:lnTo>
                  <a:close/>
                </a:path>
                <a:path w="442595" h="551814">
                  <a:moveTo>
                    <a:pt x="41599" y="374076"/>
                  </a:moveTo>
                  <a:lnTo>
                    <a:pt x="41186" y="373113"/>
                  </a:lnTo>
                  <a:lnTo>
                    <a:pt x="41363" y="373113"/>
                  </a:lnTo>
                  <a:lnTo>
                    <a:pt x="41599" y="374076"/>
                  </a:lnTo>
                  <a:close/>
                </a:path>
                <a:path w="442595" h="551814">
                  <a:moveTo>
                    <a:pt x="42053" y="375132"/>
                  </a:moveTo>
                  <a:lnTo>
                    <a:pt x="41859" y="375132"/>
                  </a:lnTo>
                  <a:lnTo>
                    <a:pt x="41599" y="374076"/>
                  </a:lnTo>
                  <a:lnTo>
                    <a:pt x="42053" y="375132"/>
                  </a:lnTo>
                  <a:close/>
                </a:path>
                <a:path w="442595" h="551814">
                  <a:moveTo>
                    <a:pt x="382321" y="416755"/>
                  </a:moveTo>
                  <a:lnTo>
                    <a:pt x="400664" y="374076"/>
                  </a:lnTo>
                  <a:lnTo>
                    <a:pt x="400392" y="375132"/>
                  </a:lnTo>
                  <a:lnTo>
                    <a:pt x="427072" y="375132"/>
                  </a:lnTo>
                  <a:lnTo>
                    <a:pt x="425551" y="381317"/>
                  </a:lnTo>
                  <a:lnTo>
                    <a:pt x="424878" y="383336"/>
                  </a:lnTo>
                  <a:lnTo>
                    <a:pt x="410916" y="415823"/>
                  </a:lnTo>
                  <a:lnTo>
                    <a:pt x="382930" y="415823"/>
                  </a:lnTo>
                  <a:lnTo>
                    <a:pt x="382321" y="416755"/>
                  </a:lnTo>
                  <a:close/>
                </a:path>
                <a:path w="442595" h="551814">
                  <a:moveTo>
                    <a:pt x="59930" y="416755"/>
                  </a:moveTo>
                  <a:lnTo>
                    <a:pt x="59321" y="415823"/>
                  </a:lnTo>
                  <a:lnTo>
                    <a:pt x="59530" y="415823"/>
                  </a:lnTo>
                  <a:lnTo>
                    <a:pt x="59930" y="416755"/>
                  </a:lnTo>
                  <a:close/>
                </a:path>
                <a:path w="442595" h="551814">
                  <a:moveTo>
                    <a:pt x="410070" y="417791"/>
                  </a:moveTo>
                  <a:lnTo>
                    <a:pt x="381876" y="417791"/>
                  </a:lnTo>
                  <a:lnTo>
                    <a:pt x="382930" y="415823"/>
                  </a:lnTo>
                  <a:lnTo>
                    <a:pt x="410916" y="415823"/>
                  </a:lnTo>
                  <a:lnTo>
                    <a:pt x="410070" y="417791"/>
                  </a:lnTo>
                  <a:close/>
                </a:path>
                <a:path w="442595" h="551814">
                  <a:moveTo>
                    <a:pt x="60607" y="417791"/>
                  </a:moveTo>
                  <a:lnTo>
                    <a:pt x="60375" y="417791"/>
                  </a:lnTo>
                  <a:lnTo>
                    <a:pt x="59930" y="416755"/>
                  </a:lnTo>
                  <a:lnTo>
                    <a:pt x="60607" y="417791"/>
                  </a:lnTo>
                  <a:close/>
                </a:path>
                <a:path w="442595" h="551814">
                  <a:moveTo>
                    <a:pt x="358168" y="453739"/>
                  </a:moveTo>
                  <a:lnTo>
                    <a:pt x="382321" y="416755"/>
                  </a:lnTo>
                  <a:lnTo>
                    <a:pt x="381876" y="417791"/>
                  </a:lnTo>
                  <a:lnTo>
                    <a:pt x="410070" y="417791"/>
                  </a:lnTo>
                  <a:lnTo>
                    <a:pt x="405676" y="428015"/>
                  </a:lnTo>
                  <a:lnTo>
                    <a:pt x="404621" y="429983"/>
                  </a:lnTo>
                  <a:lnTo>
                    <a:pt x="389681" y="452856"/>
                  </a:lnTo>
                  <a:lnTo>
                    <a:pt x="359016" y="452856"/>
                  </a:lnTo>
                  <a:lnTo>
                    <a:pt x="358168" y="453739"/>
                  </a:lnTo>
                  <a:close/>
                </a:path>
                <a:path w="442595" h="551814">
                  <a:moveTo>
                    <a:pt x="84747" y="454736"/>
                  </a:moveTo>
                  <a:lnTo>
                    <a:pt x="83248" y="452856"/>
                  </a:lnTo>
                  <a:lnTo>
                    <a:pt x="84095" y="453739"/>
                  </a:lnTo>
                  <a:lnTo>
                    <a:pt x="84747" y="454736"/>
                  </a:lnTo>
                  <a:close/>
                </a:path>
                <a:path w="442595" h="551814">
                  <a:moveTo>
                    <a:pt x="84095" y="453739"/>
                  </a:moveTo>
                  <a:lnTo>
                    <a:pt x="83248" y="452856"/>
                  </a:lnTo>
                  <a:lnTo>
                    <a:pt x="83518" y="452856"/>
                  </a:lnTo>
                  <a:lnTo>
                    <a:pt x="84095" y="453739"/>
                  </a:lnTo>
                  <a:close/>
                </a:path>
                <a:path w="442595" h="551814">
                  <a:moveTo>
                    <a:pt x="357517" y="454736"/>
                  </a:moveTo>
                  <a:lnTo>
                    <a:pt x="358168" y="453739"/>
                  </a:lnTo>
                  <a:lnTo>
                    <a:pt x="359016" y="452856"/>
                  </a:lnTo>
                  <a:lnTo>
                    <a:pt x="357517" y="454736"/>
                  </a:lnTo>
                  <a:close/>
                </a:path>
                <a:path w="442595" h="551814">
                  <a:moveTo>
                    <a:pt x="388454" y="454736"/>
                  </a:moveTo>
                  <a:lnTo>
                    <a:pt x="357517" y="454736"/>
                  </a:lnTo>
                  <a:lnTo>
                    <a:pt x="359016" y="452856"/>
                  </a:lnTo>
                  <a:lnTo>
                    <a:pt x="389681" y="452856"/>
                  </a:lnTo>
                  <a:lnTo>
                    <a:pt x="388454" y="454736"/>
                  </a:lnTo>
                  <a:close/>
                </a:path>
                <a:path w="442595" h="551814">
                  <a:moveTo>
                    <a:pt x="85052" y="454736"/>
                  </a:moveTo>
                  <a:lnTo>
                    <a:pt x="84747" y="454736"/>
                  </a:lnTo>
                  <a:lnTo>
                    <a:pt x="84095" y="453739"/>
                  </a:lnTo>
                  <a:lnTo>
                    <a:pt x="85052" y="454736"/>
                  </a:lnTo>
                  <a:close/>
                </a:path>
                <a:path w="442595" h="551814">
                  <a:moveTo>
                    <a:pt x="329120" y="483996"/>
                  </a:moveTo>
                  <a:lnTo>
                    <a:pt x="358168" y="453739"/>
                  </a:lnTo>
                  <a:lnTo>
                    <a:pt x="357517" y="454736"/>
                  </a:lnTo>
                  <a:lnTo>
                    <a:pt x="388454" y="454736"/>
                  </a:lnTo>
                  <a:lnTo>
                    <a:pt x="379196" y="468909"/>
                  </a:lnTo>
                  <a:lnTo>
                    <a:pt x="377697" y="470788"/>
                  </a:lnTo>
                  <a:lnTo>
                    <a:pt x="365746" y="483247"/>
                  </a:lnTo>
                  <a:lnTo>
                    <a:pt x="330212" y="483247"/>
                  </a:lnTo>
                  <a:lnTo>
                    <a:pt x="329120" y="483996"/>
                  </a:lnTo>
                  <a:close/>
                </a:path>
                <a:path w="442595" h="551814">
                  <a:moveTo>
                    <a:pt x="114058" y="484962"/>
                  </a:moveTo>
                  <a:lnTo>
                    <a:pt x="112039" y="483247"/>
                  </a:lnTo>
                  <a:lnTo>
                    <a:pt x="113132" y="483996"/>
                  </a:lnTo>
                  <a:lnTo>
                    <a:pt x="114058" y="484962"/>
                  </a:lnTo>
                  <a:close/>
                </a:path>
                <a:path w="442595" h="551814">
                  <a:moveTo>
                    <a:pt x="113132" y="483996"/>
                  </a:moveTo>
                  <a:lnTo>
                    <a:pt x="112039" y="483247"/>
                  </a:lnTo>
                  <a:lnTo>
                    <a:pt x="112413" y="483247"/>
                  </a:lnTo>
                  <a:lnTo>
                    <a:pt x="113132" y="483996"/>
                  </a:lnTo>
                  <a:close/>
                </a:path>
                <a:path w="442595" h="551814">
                  <a:moveTo>
                    <a:pt x="328193" y="484962"/>
                  </a:moveTo>
                  <a:lnTo>
                    <a:pt x="329120" y="483996"/>
                  </a:lnTo>
                  <a:lnTo>
                    <a:pt x="330212" y="483247"/>
                  </a:lnTo>
                  <a:lnTo>
                    <a:pt x="328193" y="484962"/>
                  </a:lnTo>
                  <a:close/>
                </a:path>
                <a:path w="442595" h="551814">
                  <a:moveTo>
                    <a:pt x="364102" y="484962"/>
                  </a:moveTo>
                  <a:lnTo>
                    <a:pt x="328193" y="484962"/>
                  </a:lnTo>
                  <a:lnTo>
                    <a:pt x="330212" y="483247"/>
                  </a:lnTo>
                  <a:lnTo>
                    <a:pt x="365746" y="483247"/>
                  </a:lnTo>
                  <a:lnTo>
                    <a:pt x="364102" y="484962"/>
                  </a:lnTo>
                  <a:close/>
                </a:path>
                <a:path w="442595" h="551814">
                  <a:moveTo>
                    <a:pt x="114540" y="484962"/>
                  </a:moveTo>
                  <a:lnTo>
                    <a:pt x="114058" y="484962"/>
                  </a:lnTo>
                  <a:lnTo>
                    <a:pt x="113132" y="483996"/>
                  </a:lnTo>
                  <a:lnTo>
                    <a:pt x="114540" y="484962"/>
                  </a:lnTo>
                  <a:close/>
                </a:path>
                <a:path w="442595" h="551814">
                  <a:moveTo>
                    <a:pt x="296066" y="506661"/>
                  </a:moveTo>
                  <a:lnTo>
                    <a:pt x="329120" y="483996"/>
                  </a:lnTo>
                  <a:lnTo>
                    <a:pt x="328193" y="484962"/>
                  </a:lnTo>
                  <a:lnTo>
                    <a:pt x="364102" y="484962"/>
                  </a:lnTo>
                  <a:lnTo>
                    <a:pt x="346887" y="502907"/>
                  </a:lnTo>
                  <a:lnTo>
                    <a:pt x="344868" y="504621"/>
                  </a:lnTo>
                  <a:lnTo>
                    <a:pt x="342682" y="506120"/>
                  </a:lnTo>
                  <a:lnTo>
                    <a:pt x="297446" y="506120"/>
                  </a:lnTo>
                  <a:lnTo>
                    <a:pt x="296066" y="506661"/>
                  </a:lnTo>
                  <a:close/>
                </a:path>
                <a:path w="442595" h="551814">
                  <a:moveTo>
                    <a:pt x="147408" y="507491"/>
                  </a:moveTo>
                  <a:lnTo>
                    <a:pt x="144805" y="506120"/>
                  </a:lnTo>
                  <a:lnTo>
                    <a:pt x="146185" y="506661"/>
                  </a:lnTo>
                  <a:lnTo>
                    <a:pt x="147408" y="507491"/>
                  </a:lnTo>
                  <a:close/>
                </a:path>
                <a:path w="442595" h="551814">
                  <a:moveTo>
                    <a:pt x="146197" y="506661"/>
                  </a:moveTo>
                  <a:lnTo>
                    <a:pt x="144805" y="506120"/>
                  </a:lnTo>
                  <a:lnTo>
                    <a:pt x="145407" y="506120"/>
                  </a:lnTo>
                  <a:lnTo>
                    <a:pt x="146197" y="506661"/>
                  </a:lnTo>
                  <a:close/>
                </a:path>
                <a:path w="442595" h="551814">
                  <a:moveTo>
                    <a:pt x="294855" y="507491"/>
                  </a:moveTo>
                  <a:lnTo>
                    <a:pt x="296066" y="506661"/>
                  </a:lnTo>
                  <a:lnTo>
                    <a:pt x="297446" y="506120"/>
                  </a:lnTo>
                  <a:lnTo>
                    <a:pt x="294855" y="507491"/>
                  </a:lnTo>
                  <a:close/>
                </a:path>
                <a:path w="442595" h="551814">
                  <a:moveTo>
                    <a:pt x="340681" y="507491"/>
                  </a:moveTo>
                  <a:lnTo>
                    <a:pt x="294855" y="507491"/>
                  </a:lnTo>
                  <a:lnTo>
                    <a:pt x="297446" y="506120"/>
                  </a:lnTo>
                  <a:lnTo>
                    <a:pt x="342682" y="506120"/>
                  </a:lnTo>
                  <a:lnTo>
                    <a:pt x="340681" y="507491"/>
                  </a:lnTo>
                  <a:close/>
                </a:path>
                <a:path w="442595" h="551814">
                  <a:moveTo>
                    <a:pt x="148303" y="507491"/>
                  </a:moveTo>
                  <a:lnTo>
                    <a:pt x="147408" y="507491"/>
                  </a:lnTo>
                  <a:lnTo>
                    <a:pt x="146197" y="506661"/>
                  </a:lnTo>
                  <a:lnTo>
                    <a:pt x="148303" y="507491"/>
                  </a:lnTo>
                  <a:close/>
                </a:path>
                <a:path w="442595" h="551814">
                  <a:moveTo>
                    <a:pt x="259905" y="520846"/>
                  </a:moveTo>
                  <a:lnTo>
                    <a:pt x="296066" y="506661"/>
                  </a:lnTo>
                  <a:lnTo>
                    <a:pt x="294855" y="507491"/>
                  </a:lnTo>
                  <a:lnTo>
                    <a:pt x="340681" y="507491"/>
                  </a:lnTo>
                  <a:lnTo>
                    <a:pt x="321486" y="520649"/>
                  </a:lnTo>
                  <a:lnTo>
                    <a:pt x="261454" y="520649"/>
                  </a:lnTo>
                  <a:lnTo>
                    <a:pt x="259905" y="520846"/>
                  </a:lnTo>
                  <a:close/>
                </a:path>
                <a:path w="442595" h="551814">
                  <a:moveTo>
                    <a:pt x="183895" y="521449"/>
                  </a:moveTo>
                  <a:lnTo>
                    <a:pt x="180797" y="520649"/>
                  </a:lnTo>
                  <a:lnTo>
                    <a:pt x="182347" y="520846"/>
                  </a:lnTo>
                  <a:lnTo>
                    <a:pt x="183895" y="521449"/>
                  </a:lnTo>
                  <a:close/>
                </a:path>
                <a:path w="442595" h="551814">
                  <a:moveTo>
                    <a:pt x="182359" y="520846"/>
                  </a:moveTo>
                  <a:lnTo>
                    <a:pt x="180797" y="520649"/>
                  </a:lnTo>
                  <a:lnTo>
                    <a:pt x="181855" y="520649"/>
                  </a:lnTo>
                  <a:lnTo>
                    <a:pt x="182359" y="520846"/>
                  </a:lnTo>
                  <a:close/>
                </a:path>
                <a:path w="442595" h="551814">
                  <a:moveTo>
                    <a:pt x="258368" y="521449"/>
                  </a:moveTo>
                  <a:lnTo>
                    <a:pt x="259905" y="520846"/>
                  </a:lnTo>
                  <a:lnTo>
                    <a:pt x="261454" y="520649"/>
                  </a:lnTo>
                  <a:lnTo>
                    <a:pt x="258368" y="521449"/>
                  </a:lnTo>
                  <a:close/>
                </a:path>
                <a:path w="442595" h="551814">
                  <a:moveTo>
                    <a:pt x="320319" y="521449"/>
                  </a:moveTo>
                  <a:lnTo>
                    <a:pt x="258368" y="521449"/>
                  </a:lnTo>
                  <a:lnTo>
                    <a:pt x="261454" y="520649"/>
                  </a:lnTo>
                  <a:lnTo>
                    <a:pt x="321486" y="520649"/>
                  </a:lnTo>
                  <a:lnTo>
                    <a:pt x="320319" y="521449"/>
                  </a:lnTo>
                  <a:close/>
                </a:path>
                <a:path w="442595" h="551814">
                  <a:moveTo>
                    <a:pt x="187076" y="521449"/>
                  </a:moveTo>
                  <a:lnTo>
                    <a:pt x="183895" y="521449"/>
                  </a:lnTo>
                  <a:lnTo>
                    <a:pt x="182359" y="520846"/>
                  </a:lnTo>
                  <a:lnTo>
                    <a:pt x="187076" y="521449"/>
                  </a:lnTo>
                  <a:close/>
                </a:path>
                <a:path w="442595" h="551814">
                  <a:moveTo>
                    <a:pt x="313686" y="525995"/>
                  </a:moveTo>
                  <a:lnTo>
                    <a:pt x="222757" y="525995"/>
                  </a:lnTo>
                  <a:lnTo>
                    <a:pt x="221126" y="525787"/>
                  </a:lnTo>
                  <a:lnTo>
                    <a:pt x="259905" y="520846"/>
                  </a:lnTo>
                  <a:lnTo>
                    <a:pt x="258368" y="521449"/>
                  </a:lnTo>
                  <a:lnTo>
                    <a:pt x="320319" y="521449"/>
                  </a:lnTo>
                  <a:lnTo>
                    <a:pt x="313686" y="525995"/>
                  </a:lnTo>
                  <a:close/>
                </a:path>
                <a:path w="442595" h="551814">
                  <a:moveTo>
                    <a:pt x="222757" y="525995"/>
                  </a:moveTo>
                  <a:lnTo>
                    <a:pt x="219494" y="525995"/>
                  </a:lnTo>
                  <a:lnTo>
                    <a:pt x="221126" y="525787"/>
                  </a:lnTo>
                  <a:lnTo>
                    <a:pt x="222757" y="525995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3628" y="4538471"/>
              <a:ext cx="475488" cy="7406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743" y="4907978"/>
              <a:ext cx="100545" cy="13957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45329" y="4561763"/>
              <a:ext cx="218440" cy="389255"/>
            </a:xfrm>
            <a:custGeom>
              <a:avLst/>
              <a:gdLst/>
              <a:ahLst/>
              <a:cxnLst/>
              <a:rect l="l" t="t" r="r" b="b"/>
              <a:pathLst>
                <a:path w="218439" h="389254">
                  <a:moveTo>
                    <a:pt x="30505" y="389191"/>
                  </a:moveTo>
                  <a:lnTo>
                    <a:pt x="0" y="367677"/>
                  </a:lnTo>
                  <a:lnTo>
                    <a:pt x="187807" y="0"/>
                  </a:lnTo>
                  <a:lnTo>
                    <a:pt x="218236" y="21424"/>
                  </a:lnTo>
                  <a:lnTo>
                    <a:pt x="30505" y="3891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75643" y="5151920"/>
              <a:ext cx="416559" cy="526415"/>
            </a:xfrm>
            <a:custGeom>
              <a:avLst/>
              <a:gdLst/>
              <a:ahLst/>
              <a:cxnLst/>
              <a:rect l="l" t="t" r="r" b="b"/>
              <a:pathLst>
                <a:path w="416560" h="526414">
                  <a:moveTo>
                    <a:pt x="208216" y="525995"/>
                  </a:moveTo>
                  <a:lnTo>
                    <a:pt x="166243" y="520649"/>
                  </a:lnTo>
                  <a:lnTo>
                    <a:pt x="127165" y="505332"/>
                  </a:lnTo>
                  <a:lnTo>
                    <a:pt x="91795" y="481088"/>
                  </a:lnTo>
                  <a:lnTo>
                    <a:pt x="60985" y="448970"/>
                  </a:lnTo>
                  <a:lnTo>
                    <a:pt x="35560" y="410057"/>
                  </a:lnTo>
                  <a:lnTo>
                    <a:pt x="16357" y="365378"/>
                  </a:lnTo>
                  <a:lnTo>
                    <a:pt x="4229" y="316001"/>
                  </a:lnTo>
                  <a:lnTo>
                    <a:pt x="0" y="262991"/>
                  </a:lnTo>
                  <a:lnTo>
                    <a:pt x="4229" y="209981"/>
                  </a:lnTo>
                  <a:lnTo>
                    <a:pt x="16357" y="160616"/>
                  </a:lnTo>
                  <a:lnTo>
                    <a:pt x="35560" y="115938"/>
                  </a:lnTo>
                  <a:lnTo>
                    <a:pt x="60985" y="77012"/>
                  </a:lnTo>
                  <a:lnTo>
                    <a:pt x="91795" y="44907"/>
                  </a:lnTo>
                  <a:lnTo>
                    <a:pt x="127165" y="20662"/>
                  </a:lnTo>
                  <a:lnTo>
                    <a:pt x="166243" y="5334"/>
                  </a:lnTo>
                  <a:lnTo>
                    <a:pt x="208216" y="0"/>
                  </a:lnTo>
                  <a:lnTo>
                    <a:pt x="250177" y="5334"/>
                  </a:lnTo>
                  <a:lnTo>
                    <a:pt x="289255" y="20662"/>
                  </a:lnTo>
                  <a:lnTo>
                    <a:pt x="324624" y="44907"/>
                  </a:lnTo>
                  <a:lnTo>
                    <a:pt x="355447" y="77012"/>
                  </a:lnTo>
                  <a:lnTo>
                    <a:pt x="380860" y="115938"/>
                  </a:lnTo>
                  <a:lnTo>
                    <a:pt x="400062" y="160616"/>
                  </a:lnTo>
                  <a:lnTo>
                    <a:pt x="412191" y="209981"/>
                  </a:lnTo>
                  <a:lnTo>
                    <a:pt x="416420" y="262991"/>
                  </a:lnTo>
                  <a:lnTo>
                    <a:pt x="412191" y="316001"/>
                  </a:lnTo>
                  <a:lnTo>
                    <a:pt x="400062" y="365378"/>
                  </a:lnTo>
                  <a:lnTo>
                    <a:pt x="380860" y="410057"/>
                  </a:lnTo>
                  <a:lnTo>
                    <a:pt x="355447" y="448970"/>
                  </a:lnTo>
                  <a:lnTo>
                    <a:pt x="324624" y="481088"/>
                  </a:lnTo>
                  <a:lnTo>
                    <a:pt x="289255" y="505332"/>
                  </a:lnTo>
                  <a:lnTo>
                    <a:pt x="250177" y="520649"/>
                  </a:lnTo>
                  <a:lnTo>
                    <a:pt x="208216" y="525995"/>
                  </a:lnTo>
                  <a:close/>
                </a:path>
              </a:pathLst>
            </a:custGeom>
            <a:solidFill>
              <a:srgbClr val="F3A2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62740" y="5139067"/>
              <a:ext cx="442595" cy="551815"/>
            </a:xfrm>
            <a:custGeom>
              <a:avLst/>
              <a:gdLst/>
              <a:ahLst/>
              <a:cxnLst/>
              <a:rect l="l" t="t" r="r" b="b"/>
              <a:pathLst>
                <a:path w="442595" h="551814">
                  <a:moveTo>
                    <a:pt x="222758" y="551700"/>
                  </a:moveTo>
                  <a:lnTo>
                    <a:pt x="219481" y="551700"/>
                  </a:lnTo>
                  <a:lnTo>
                    <a:pt x="177520" y="546353"/>
                  </a:lnTo>
                  <a:lnTo>
                    <a:pt x="135343" y="530237"/>
                  </a:lnTo>
                  <a:lnTo>
                    <a:pt x="97370" y="504621"/>
                  </a:lnTo>
                  <a:lnTo>
                    <a:pt x="64541" y="470788"/>
                  </a:lnTo>
                  <a:lnTo>
                    <a:pt x="37617" y="429983"/>
                  </a:lnTo>
                  <a:lnTo>
                    <a:pt x="17360" y="383336"/>
                  </a:lnTo>
                  <a:lnTo>
                    <a:pt x="4559" y="331952"/>
                  </a:lnTo>
                  <a:lnTo>
                    <a:pt x="0" y="276872"/>
                  </a:lnTo>
                  <a:lnTo>
                    <a:pt x="0" y="274815"/>
                  </a:lnTo>
                  <a:lnTo>
                    <a:pt x="4229" y="221805"/>
                  </a:lnTo>
                  <a:lnTo>
                    <a:pt x="16687" y="170370"/>
                  </a:lnTo>
                  <a:lnTo>
                    <a:pt x="36563" y="123672"/>
                  </a:lnTo>
                  <a:lnTo>
                    <a:pt x="63042" y="82778"/>
                  </a:lnTo>
                  <a:lnTo>
                    <a:pt x="95351" y="48793"/>
                  </a:lnTo>
                  <a:lnTo>
                    <a:pt x="132740" y="22821"/>
                  </a:lnTo>
                  <a:lnTo>
                    <a:pt x="174421" y="6134"/>
                  </a:lnTo>
                  <a:lnTo>
                    <a:pt x="219481" y="0"/>
                  </a:lnTo>
                  <a:lnTo>
                    <a:pt x="222758" y="0"/>
                  </a:lnTo>
                  <a:lnTo>
                    <a:pt x="264718" y="5334"/>
                  </a:lnTo>
                  <a:lnTo>
                    <a:pt x="306895" y="21450"/>
                  </a:lnTo>
                  <a:lnTo>
                    <a:pt x="313673" y="25692"/>
                  </a:lnTo>
                  <a:lnTo>
                    <a:pt x="219481" y="25692"/>
                  </a:lnTo>
                  <a:lnTo>
                    <a:pt x="221119" y="25900"/>
                  </a:lnTo>
                  <a:lnTo>
                    <a:pt x="186965" y="30251"/>
                  </a:lnTo>
                  <a:lnTo>
                    <a:pt x="183883" y="30251"/>
                  </a:lnTo>
                  <a:lnTo>
                    <a:pt x="180784" y="31038"/>
                  </a:lnTo>
                  <a:lnTo>
                    <a:pt x="181873" y="31038"/>
                  </a:lnTo>
                  <a:lnTo>
                    <a:pt x="148293" y="44195"/>
                  </a:lnTo>
                  <a:lnTo>
                    <a:pt x="147396" y="44195"/>
                  </a:lnTo>
                  <a:lnTo>
                    <a:pt x="144792" y="45567"/>
                  </a:lnTo>
                  <a:lnTo>
                    <a:pt x="145395" y="45567"/>
                  </a:lnTo>
                  <a:lnTo>
                    <a:pt x="114527" y="66725"/>
                  </a:lnTo>
                  <a:lnTo>
                    <a:pt x="114046" y="66725"/>
                  </a:lnTo>
                  <a:lnTo>
                    <a:pt x="112026" y="68440"/>
                  </a:lnTo>
                  <a:lnTo>
                    <a:pt x="112400" y="68440"/>
                  </a:lnTo>
                  <a:lnTo>
                    <a:pt x="85039" y="96951"/>
                  </a:lnTo>
                  <a:lnTo>
                    <a:pt x="84734" y="96951"/>
                  </a:lnTo>
                  <a:lnTo>
                    <a:pt x="83235" y="98831"/>
                  </a:lnTo>
                  <a:lnTo>
                    <a:pt x="83506" y="98831"/>
                  </a:lnTo>
                  <a:lnTo>
                    <a:pt x="60594" y="133908"/>
                  </a:lnTo>
                  <a:lnTo>
                    <a:pt x="60363" y="133908"/>
                  </a:lnTo>
                  <a:lnTo>
                    <a:pt x="59309" y="135877"/>
                  </a:lnTo>
                  <a:lnTo>
                    <a:pt x="59517" y="135877"/>
                  </a:lnTo>
                  <a:lnTo>
                    <a:pt x="42040" y="176555"/>
                  </a:lnTo>
                  <a:lnTo>
                    <a:pt x="41846" y="176555"/>
                  </a:lnTo>
                  <a:lnTo>
                    <a:pt x="41173" y="178574"/>
                  </a:lnTo>
                  <a:lnTo>
                    <a:pt x="41350" y="178574"/>
                  </a:lnTo>
                  <a:lnTo>
                    <a:pt x="30223" y="223862"/>
                  </a:lnTo>
                  <a:lnTo>
                    <a:pt x="30048" y="223862"/>
                  </a:lnTo>
                  <a:lnTo>
                    <a:pt x="29718" y="225920"/>
                  </a:lnTo>
                  <a:lnTo>
                    <a:pt x="29884" y="225920"/>
                  </a:lnTo>
                  <a:lnTo>
                    <a:pt x="25983" y="274815"/>
                  </a:lnTo>
                  <a:lnTo>
                    <a:pt x="25819" y="274815"/>
                  </a:lnTo>
                  <a:lnTo>
                    <a:pt x="25819" y="276872"/>
                  </a:lnTo>
                  <a:lnTo>
                    <a:pt x="25983" y="276872"/>
                  </a:lnTo>
                  <a:lnTo>
                    <a:pt x="29884" y="325767"/>
                  </a:lnTo>
                  <a:lnTo>
                    <a:pt x="29718" y="325767"/>
                  </a:lnTo>
                  <a:lnTo>
                    <a:pt x="30048" y="327825"/>
                  </a:lnTo>
                  <a:lnTo>
                    <a:pt x="30223" y="327825"/>
                  </a:lnTo>
                  <a:lnTo>
                    <a:pt x="41350" y="373113"/>
                  </a:lnTo>
                  <a:lnTo>
                    <a:pt x="41173" y="373113"/>
                  </a:lnTo>
                  <a:lnTo>
                    <a:pt x="41846" y="375132"/>
                  </a:lnTo>
                  <a:lnTo>
                    <a:pt x="42040" y="375132"/>
                  </a:lnTo>
                  <a:lnTo>
                    <a:pt x="59517" y="415823"/>
                  </a:lnTo>
                  <a:lnTo>
                    <a:pt x="59309" y="415823"/>
                  </a:lnTo>
                  <a:lnTo>
                    <a:pt x="60363" y="417791"/>
                  </a:lnTo>
                  <a:lnTo>
                    <a:pt x="60595" y="417791"/>
                  </a:lnTo>
                  <a:lnTo>
                    <a:pt x="83506" y="452856"/>
                  </a:lnTo>
                  <a:lnTo>
                    <a:pt x="83235" y="452856"/>
                  </a:lnTo>
                  <a:lnTo>
                    <a:pt x="84734" y="454736"/>
                  </a:lnTo>
                  <a:lnTo>
                    <a:pt x="85039" y="454736"/>
                  </a:lnTo>
                  <a:lnTo>
                    <a:pt x="112400" y="483247"/>
                  </a:lnTo>
                  <a:lnTo>
                    <a:pt x="112026" y="483247"/>
                  </a:lnTo>
                  <a:lnTo>
                    <a:pt x="114046" y="484962"/>
                  </a:lnTo>
                  <a:lnTo>
                    <a:pt x="114527" y="484962"/>
                  </a:lnTo>
                  <a:lnTo>
                    <a:pt x="145395" y="506120"/>
                  </a:lnTo>
                  <a:lnTo>
                    <a:pt x="144792" y="506120"/>
                  </a:lnTo>
                  <a:lnTo>
                    <a:pt x="147396" y="507491"/>
                  </a:lnTo>
                  <a:lnTo>
                    <a:pt x="148290" y="507491"/>
                  </a:lnTo>
                  <a:lnTo>
                    <a:pt x="181842" y="520649"/>
                  </a:lnTo>
                  <a:lnTo>
                    <a:pt x="180784" y="520649"/>
                  </a:lnTo>
                  <a:lnTo>
                    <a:pt x="183883" y="521449"/>
                  </a:lnTo>
                  <a:lnTo>
                    <a:pt x="187065" y="521449"/>
                  </a:lnTo>
                  <a:lnTo>
                    <a:pt x="221119" y="525787"/>
                  </a:lnTo>
                  <a:lnTo>
                    <a:pt x="219481" y="525995"/>
                  </a:lnTo>
                  <a:lnTo>
                    <a:pt x="313673" y="525995"/>
                  </a:lnTo>
                  <a:lnTo>
                    <a:pt x="267804" y="545566"/>
                  </a:lnTo>
                  <a:lnTo>
                    <a:pt x="264718" y="546353"/>
                  </a:lnTo>
                  <a:lnTo>
                    <a:pt x="222758" y="551700"/>
                  </a:lnTo>
                  <a:close/>
                </a:path>
                <a:path w="442595" h="551814">
                  <a:moveTo>
                    <a:pt x="221119" y="25900"/>
                  </a:moveTo>
                  <a:lnTo>
                    <a:pt x="219481" y="25692"/>
                  </a:lnTo>
                  <a:lnTo>
                    <a:pt x="222758" y="25692"/>
                  </a:lnTo>
                  <a:lnTo>
                    <a:pt x="221119" y="25900"/>
                  </a:lnTo>
                  <a:close/>
                </a:path>
                <a:path w="442595" h="551814">
                  <a:moveTo>
                    <a:pt x="259840" y="30833"/>
                  </a:moveTo>
                  <a:lnTo>
                    <a:pt x="221119" y="25900"/>
                  </a:lnTo>
                  <a:lnTo>
                    <a:pt x="222758" y="25692"/>
                  </a:lnTo>
                  <a:lnTo>
                    <a:pt x="313673" y="25692"/>
                  </a:lnTo>
                  <a:lnTo>
                    <a:pt x="320325" y="30251"/>
                  </a:lnTo>
                  <a:lnTo>
                    <a:pt x="258356" y="30251"/>
                  </a:lnTo>
                  <a:lnTo>
                    <a:pt x="259840" y="30833"/>
                  </a:lnTo>
                  <a:close/>
                </a:path>
                <a:path w="442595" h="551814">
                  <a:moveTo>
                    <a:pt x="180784" y="31038"/>
                  </a:moveTo>
                  <a:lnTo>
                    <a:pt x="183883" y="30251"/>
                  </a:lnTo>
                  <a:lnTo>
                    <a:pt x="182398" y="30833"/>
                  </a:lnTo>
                  <a:lnTo>
                    <a:pt x="180784" y="31038"/>
                  </a:lnTo>
                  <a:close/>
                </a:path>
                <a:path w="442595" h="551814">
                  <a:moveTo>
                    <a:pt x="182398" y="30833"/>
                  </a:moveTo>
                  <a:lnTo>
                    <a:pt x="183883" y="30251"/>
                  </a:lnTo>
                  <a:lnTo>
                    <a:pt x="186965" y="30251"/>
                  </a:lnTo>
                  <a:lnTo>
                    <a:pt x="182398" y="30833"/>
                  </a:lnTo>
                  <a:close/>
                </a:path>
                <a:path w="442595" h="551814">
                  <a:moveTo>
                    <a:pt x="261442" y="31038"/>
                  </a:moveTo>
                  <a:lnTo>
                    <a:pt x="259840" y="30833"/>
                  </a:lnTo>
                  <a:lnTo>
                    <a:pt x="258356" y="30251"/>
                  </a:lnTo>
                  <a:lnTo>
                    <a:pt x="261442" y="31038"/>
                  </a:lnTo>
                  <a:close/>
                </a:path>
                <a:path w="442595" h="551814">
                  <a:moveTo>
                    <a:pt x="321473" y="31038"/>
                  </a:moveTo>
                  <a:lnTo>
                    <a:pt x="261442" y="31038"/>
                  </a:lnTo>
                  <a:lnTo>
                    <a:pt x="258356" y="30251"/>
                  </a:lnTo>
                  <a:lnTo>
                    <a:pt x="320325" y="30251"/>
                  </a:lnTo>
                  <a:lnTo>
                    <a:pt x="321473" y="31038"/>
                  </a:lnTo>
                  <a:close/>
                </a:path>
                <a:path w="442595" h="551814">
                  <a:moveTo>
                    <a:pt x="181873" y="31038"/>
                  </a:moveTo>
                  <a:lnTo>
                    <a:pt x="180784" y="31038"/>
                  </a:lnTo>
                  <a:lnTo>
                    <a:pt x="182398" y="30833"/>
                  </a:lnTo>
                  <a:lnTo>
                    <a:pt x="181873" y="31038"/>
                  </a:lnTo>
                  <a:close/>
                </a:path>
                <a:path w="442595" h="551814">
                  <a:moveTo>
                    <a:pt x="296040" y="45016"/>
                  </a:moveTo>
                  <a:lnTo>
                    <a:pt x="259840" y="30833"/>
                  </a:lnTo>
                  <a:lnTo>
                    <a:pt x="261442" y="31038"/>
                  </a:lnTo>
                  <a:lnTo>
                    <a:pt x="321473" y="31038"/>
                  </a:lnTo>
                  <a:lnTo>
                    <a:pt x="340668" y="44195"/>
                  </a:lnTo>
                  <a:lnTo>
                    <a:pt x="294843" y="44195"/>
                  </a:lnTo>
                  <a:lnTo>
                    <a:pt x="296040" y="45016"/>
                  </a:lnTo>
                  <a:close/>
                </a:path>
                <a:path w="442595" h="551814">
                  <a:moveTo>
                    <a:pt x="144792" y="45567"/>
                  </a:moveTo>
                  <a:lnTo>
                    <a:pt x="147396" y="44195"/>
                  </a:lnTo>
                  <a:lnTo>
                    <a:pt x="146199" y="45016"/>
                  </a:lnTo>
                  <a:lnTo>
                    <a:pt x="144792" y="45567"/>
                  </a:lnTo>
                  <a:close/>
                </a:path>
                <a:path w="442595" h="551814">
                  <a:moveTo>
                    <a:pt x="146199" y="45016"/>
                  </a:moveTo>
                  <a:lnTo>
                    <a:pt x="147396" y="44195"/>
                  </a:lnTo>
                  <a:lnTo>
                    <a:pt x="148293" y="44195"/>
                  </a:lnTo>
                  <a:lnTo>
                    <a:pt x="146199" y="45016"/>
                  </a:lnTo>
                  <a:close/>
                </a:path>
                <a:path w="442595" h="551814">
                  <a:moveTo>
                    <a:pt x="297434" y="45567"/>
                  </a:moveTo>
                  <a:lnTo>
                    <a:pt x="296040" y="45016"/>
                  </a:lnTo>
                  <a:lnTo>
                    <a:pt x="294843" y="44195"/>
                  </a:lnTo>
                  <a:lnTo>
                    <a:pt x="297434" y="45567"/>
                  </a:lnTo>
                  <a:close/>
                </a:path>
                <a:path w="442595" h="551814">
                  <a:moveTo>
                    <a:pt x="342669" y="45567"/>
                  </a:moveTo>
                  <a:lnTo>
                    <a:pt x="297434" y="45567"/>
                  </a:lnTo>
                  <a:lnTo>
                    <a:pt x="294843" y="44195"/>
                  </a:lnTo>
                  <a:lnTo>
                    <a:pt x="340668" y="44195"/>
                  </a:lnTo>
                  <a:lnTo>
                    <a:pt x="342669" y="45567"/>
                  </a:lnTo>
                  <a:close/>
                </a:path>
                <a:path w="442595" h="551814">
                  <a:moveTo>
                    <a:pt x="145395" y="45567"/>
                  </a:moveTo>
                  <a:lnTo>
                    <a:pt x="144792" y="45567"/>
                  </a:lnTo>
                  <a:lnTo>
                    <a:pt x="146199" y="45016"/>
                  </a:lnTo>
                  <a:lnTo>
                    <a:pt x="145395" y="45567"/>
                  </a:lnTo>
                  <a:close/>
                </a:path>
                <a:path w="442595" h="551814">
                  <a:moveTo>
                    <a:pt x="329083" y="67666"/>
                  </a:moveTo>
                  <a:lnTo>
                    <a:pt x="296040" y="45016"/>
                  </a:lnTo>
                  <a:lnTo>
                    <a:pt x="297434" y="45567"/>
                  </a:lnTo>
                  <a:lnTo>
                    <a:pt x="342669" y="45567"/>
                  </a:lnTo>
                  <a:lnTo>
                    <a:pt x="344855" y="47066"/>
                  </a:lnTo>
                  <a:lnTo>
                    <a:pt x="346875" y="48793"/>
                  </a:lnTo>
                  <a:lnTo>
                    <a:pt x="364091" y="66725"/>
                  </a:lnTo>
                  <a:lnTo>
                    <a:pt x="328180" y="66725"/>
                  </a:lnTo>
                  <a:lnTo>
                    <a:pt x="329083" y="67666"/>
                  </a:lnTo>
                  <a:close/>
                </a:path>
                <a:path w="442595" h="551814">
                  <a:moveTo>
                    <a:pt x="112026" y="68440"/>
                  </a:moveTo>
                  <a:lnTo>
                    <a:pt x="114046" y="66725"/>
                  </a:lnTo>
                  <a:lnTo>
                    <a:pt x="113143" y="67666"/>
                  </a:lnTo>
                  <a:lnTo>
                    <a:pt x="112026" y="68440"/>
                  </a:lnTo>
                  <a:close/>
                </a:path>
                <a:path w="442595" h="551814">
                  <a:moveTo>
                    <a:pt x="113155" y="67666"/>
                  </a:moveTo>
                  <a:lnTo>
                    <a:pt x="114046" y="66725"/>
                  </a:lnTo>
                  <a:lnTo>
                    <a:pt x="114527" y="66725"/>
                  </a:lnTo>
                  <a:lnTo>
                    <a:pt x="113155" y="67666"/>
                  </a:lnTo>
                  <a:close/>
                </a:path>
                <a:path w="442595" h="551814">
                  <a:moveTo>
                    <a:pt x="330212" y="68440"/>
                  </a:moveTo>
                  <a:lnTo>
                    <a:pt x="329083" y="67666"/>
                  </a:lnTo>
                  <a:lnTo>
                    <a:pt x="328180" y="66725"/>
                  </a:lnTo>
                  <a:lnTo>
                    <a:pt x="330212" y="68440"/>
                  </a:lnTo>
                  <a:close/>
                </a:path>
                <a:path w="442595" h="551814">
                  <a:moveTo>
                    <a:pt x="365737" y="68440"/>
                  </a:moveTo>
                  <a:lnTo>
                    <a:pt x="330212" y="68440"/>
                  </a:lnTo>
                  <a:lnTo>
                    <a:pt x="328180" y="66725"/>
                  </a:lnTo>
                  <a:lnTo>
                    <a:pt x="364091" y="66725"/>
                  </a:lnTo>
                  <a:lnTo>
                    <a:pt x="365737" y="68440"/>
                  </a:lnTo>
                  <a:close/>
                </a:path>
                <a:path w="442595" h="551814">
                  <a:moveTo>
                    <a:pt x="112400" y="68440"/>
                  </a:moveTo>
                  <a:lnTo>
                    <a:pt x="112026" y="68440"/>
                  </a:lnTo>
                  <a:lnTo>
                    <a:pt x="113155" y="67666"/>
                  </a:lnTo>
                  <a:lnTo>
                    <a:pt x="112400" y="68440"/>
                  </a:lnTo>
                  <a:close/>
                </a:path>
                <a:path w="442595" h="551814">
                  <a:moveTo>
                    <a:pt x="358155" y="97947"/>
                  </a:moveTo>
                  <a:lnTo>
                    <a:pt x="329083" y="67666"/>
                  </a:lnTo>
                  <a:lnTo>
                    <a:pt x="330212" y="68440"/>
                  </a:lnTo>
                  <a:lnTo>
                    <a:pt x="365737" y="68440"/>
                  </a:lnTo>
                  <a:lnTo>
                    <a:pt x="377698" y="80899"/>
                  </a:lnTo>
                  <a:lnTo>
                    <a:pt x="379196" y="82778"/>
                  </a:lnTo>
                  <a:lnTo>
                    <a:pt x="388449" y="96951"/>
                  </a:lnTo>
                  <a:lnTo>
                    <a:pt x="357505" y="96951"/>
                  </a:lnTo>
                  <a:lnTo>
                    <a:pt x="358155" y="97947"/>
                  </a:lnTo>
                  <a:close/>
                </a:path>
                <a:path w="442595" h="551814">
                  <a:moveTo>
                    <a:pt x="83235" y="98831"/>
                  </a:moveTo>
                  <a:lnTo>
                    <a:pt x="84734" y="96951"/>
                  </a:lnTo>
                  <a:lnTo>
                    <a:pt x="84084" y="97947"/>
                  </a:lnTo>
                  <a:lnTo>
                    <a:pt x="83235" y="98831"/>
                  </a:lnTo>
                  <a:close/>
                </a:path>
                <a:path w="442595" h="551814">
                  <a:moveTo>
                    <a:pt x="84084" y="97947"/>
                  </a:moveTo>
                  <a:lnTo>
                    <a:pt x="84734" y="96951"/>
                  </a:lnTo>
                  <a:lnTo>
                    <a:pt x="85039" y="96951"/>
                  </a:lnTo>
                  <a:lnTo>
                    <a:pt x="84084" y="97947"/>
                  </a:lnTo>
                  <a:close/>
                </a:path>
                <a:path w="442595" h="551814">
                  <a:moveTo>
                    <a:pt x="359003" y="98831"/>
                  </a:moveTo>
                  <a:lnTo>
                    <a:pt x="358155" y="97947"/>
                  </a:lnTo>
                  <a:lnTo>
                    <a:pt x="357505" y="96951"/>
                  </a:lnTo>
                  <a:lnTo>
                    <a:pt x="359003" y="98831"/>
                  </a:lnTo>
                  <a:close/>
                </a:path>
                <a:path w="442595" h="551814">
                  <a:moveTo>
                    <a:pt x="389676" y="98831"/>
                  </a:moveTo>
                  <a:lnTo>
                    <a:pt x="359003" y="98831"/>
                  </a:lnTo>
                  <a:lnTo>
                    <a:pt x="357505" y="96951"/>
                  </a:lnTo>
                  <a:lnTo>
                    <a:pt x="388449" y="96951"/>
                  </a:lnTo>
                  <a:lnTo>
                    <a:pt x="389676" y="98831"/>
                  </a:lnTo>
                  <a:close/>
                </a:path>
                <a:path w="442595" h="551814">
                  <a:moveTo>
                    <a:pt x="83506" y="98831"/>
                  </a:moveTo>
                  <a:lnTo>
                    <a:pt x="83235" y="98831"/>
                  </a:lnTo>
                  <a:lnTo>
                    <a:pt x="84084" y="97947"/>
                  </a:lnTo>
                  <a:lnTo>
                    <a:pt x="83506" y="98831"/>
                  </a:lnTo>
                  <a:close/>
                </a:path>
                <a:path w="442595" h="551814">
                  <a:moveTo>
                    <a:pt x="382309" y="134945"/>
                  </a:moveTo>
                  <a:lnTo>
                    <a:pt x="358155" y="97947"/>
                  </a:lnTo>
                  <a:lnTo>
                    <a:pt x="359003" y="98831"/>
                  </a:lnTo>
                  <a:lnTo>
                    <a:pt x="389676" y="98831"/>
                  </a:lnTo>
                  <a:lnTo>
                    <a:pt x="404609" y="121704"/>
                  </a:lnTo>
                  <a:lnTo>
                    <a:pt x="405676" y="123672"/>
                  </a:lnTo>
                  <a:lnTo>
                    <a:pt x="410072" y="133908"/>
                  </a:lnTo>
                  <a:lnTo>
                    <a:pt x="381863" y="133908"/>
                  </a:lnTo>
                  <a:lnTo>
                    <a:pt x="382309" y="134945"/>
                  </a:lnTo>
                  <a:close/>
                </a:path>
                <a:path w="442595" h="551814">
                  <a:moveTo>
                    <a:pt x="59917" y="134945"/>
                  </a:moveTo>
                  <a:lnTo>
                    <a:pt x="60363" y="133908"/>
                  </a:lnTo>
                  <a:lnTo>
                    <a:pt x="60594" y="133908"/>
                  </a:lnTo>
                  <a:lnTo>
                    <a:pt x="59917" y="134945"/>
                  </a:lnTo>
                  <a:close/>
                </a:path>
                <a:path w="442595" h="551814">
                  <a:moveTo>
                    <a:pt x="410918" y="135877"/>
                  </a:moveTo>
                  <a:lnTo>
                    <a:pt x="382917" y="135877"/>
                  </a:lnTo>
                  <a:lnTo>
                    <a:pt x="381863" y="133908"/>
                  </a:lnTo>
                  <a:lnTo>
                    <a:pt x="410072" y="133908"/>
                  </a:lnTo>
                  <a:lnTo>
                    <a:pt x="410918" y="135877"/>
                  </a:lnTo>
                  <a:close/>
                </a:path>
                <a:path w="442595" h="551814">
                  <a:moveTo>
                    <a:pt x="59517" y="135877"/>
                  </a:moveTo>
                  <a:lnTo>
                    <a:pt x="59309" y="135877"/>
                  </a:lnTo>
                  <a:lnTo>
                    <a:pt x="59917" y="134945"/>
                  </a:lnTo>
                  <a:lnTo>
                    <a:pt x="59517" y="135877"/>
                  </a:lnTo>
                  <a:close/>
                </a:path>
                <a:path w="442595" h="551814">
                  <a:moveTo>
                    <a:pt x="400623" y="177546"/>
                  </a:moveTo>
                  <a:lnTo>
                    <a:pt x="382309" y="134945"/>
                  </a:lnTo>
                  <a:lnTo>
                    <a:pt x="382917" y="135877"/>
                  </a:lnTo>
                  <a:lnTo>
                    <a:pt x="410918" y="135877"/>
                  </a:lnTo>
                  <a:lnTo>
                    <a:pt x="424865" y="168351"/>
                  </a:lnTo>
                  <a:lnTo>
                    <a:pt x="425538" y="170370"/>
                  </a:lnTo>
                  <a:lnTo>
                    <a:pt x="427059" y="176555"/>
                  </a:lnTo>
                  <a:lnTo>
                    <a:pt x="400380" y="176555"/>
                  </a:lnTo>
                  <a:lnTo>
                    <a:pt x="400623" y="177546"/>
                  </a:lnTo>
                  <a:close/>
                </a:path>
                <a:path w="442595" h="551814">
                  <a:moveTo>
                    <a:pt x="41615" y="177546"/>
                  </a:moveTo>
                  <a:lnTo>
                    <a:pt x="41846" y="176555"/>
                  </a:lnTo>
                  <a:lnTo>
                    <a:pt x="42040" y="176555"/>
                  </a:lnTo>
                  <a:lnTo>
                    <a:pt x="41615" y="177546"/>
                  </a:lnTo>
                  <a:close/>
                </a:path>
                <a:path w="442595" h="551814">
                  <a:moveTo>
                    <a:pt x="427556" y="178574"/>
                  </a:moveTo>
                  <a:lnTo>
                    <a:pt x="401066" y="178574"/>
                  </a:lnTo>
                  <a:lnTo>
                    <a:pt x="400380" y="176555"/>
                  </a:lnTo>
                  <a:lnTo>
                    <a:pt x="427059" y="176555"/>
                  </a:lnTo>
                  <a:lnTo>
                    <a:pt x="427556" y="178574"/>
                  </a:lnTo>
                  <a:close/>
                </a:path>
                <a:path w="442595" h="551814">
                  <a:moveTo>
                    <a:pt x="41350" y="178574"/>
                  </a:moveTo>
                  <a:lnTo>
                    <a:pt x="41173" y="178574"/>
                  </a:lnTo>
                  <a:lnTo>
                    <a:pt x="41615" y="177546"/>
                  </a:lnTo>
                  <a:lnTo>
                    <a:pt x="41350" y="178574"/>
                  </a:lnTo>
                  <a:close/>
                </a:path>
                <a:path w="442595" h="551814">
                  <a:moveTo>
                    <a:pt x="412256" y="224844"/>
                  </a:moveTo>
                  <a:lnTo>
                    <a:pt x="400623" y="177546"/>
                  </a:lnTo>
                  <a:lnTo>
                    <a:pt x="401066" y="178574"/>
                  </a:lnTo>
                  <a:lnTo>
                    <a:pt x="427556" y="178574"/>
                  </a:lnTo>
                  <a:lnTo>
                    <a:pt x="437680" y="219748"/>
                  </a:lnTo>
                  <a:lnTo>
                    <a:pt x="438010" y="221805"/>
                  </a:lnTo>
                  <a:lnTo>
                    <a:pt x="438174" y="223862"/>
                  </a:lnTo>
                  <a:lnTo>
                    <a:pt x="412178" y="223862"/>
                  </a:lnTo>
                  <a:lnTo>
                    <a:pt x="412256" y="224844"/>
                  </a:lnTo>
                  <a:close/>
                </a:path>
                <a:path w="442595" h="551814">
                  <a:moveTo>
                    <a:pt x="29982" y="224844"/>
                  </a:moveTo>
                  <a:lnTo>
                    <a:pt x="30048" y="223862"/>
                  </a:lnTo>
                  <a:lnTo>
                    <a:pt x="30223" y="223862"/>
                  </a:lnTo>
                  <a:lnTo>
                    <a:pt x="29982" y="224844"/>
                  </a:lnTo>
                  <a:close/>
                </a:path>
                <a:path w="442595" h="551814">
                  <a:moveTo>
                    <a:pt x="438338" y="225920"/>
                  </a:moveTo>
                  <a:lnTo>
                    <a:pt x="412521" y="225920"/>
                  </a:lnTo>
                  <a:lnTo>
                    <a:pt x="412178" y="223862"/>
                  </a:lnTo>
                  <a:lnTo>
                    <a:pt x="438174" y="223862"/>
                  </a:lnTo>
                  <a:lnTo>
                    <a:pt x="438252" y="224844"/>
                  </a:lnTo>
                  <a:lnTo>
                    <a:pt x="438338" y="225920"/>
                  </a:lnTo>
                  <a:close/>
                </a:path>
                <a:path w="442595" h="551814">
                  <a:moveTo>
                    <a:pt x="29884" y="225920"/>
                  </a:moveTo>
                  <a:lnTo>
                    <a:pt x="29718" y="225920"/>
                  </a:lnTo>
                  <a:lnTo>
                    <a:pt x="29982" y="224844"/>
                  </a:lnTo>
                  <a:lnTo>
                    <a:pt x="29884" y="225920"/>
                  </a:lnTo>
                  <a:close/>
                </a:path>
                <a:path w="442595" h="551814">
                  <a:moveTo>
                    <a:pt x="442239" y="276872"/>
                  </a:moveTo>
                  <a:lnTo>
                    <a:pt x="416407" y="276872"/>
                  </a:lnTo>
                  <a:lnTo>
                    <a:pt x="416407" y="274815"/>
                  </a:lnTo>
                  <a:lnTo>
                    <a:pt x="416243" y="274815"/>
                  </a:lnTo>
                  <a:lnTo>
                    <a:pt x="412342" y="225920"/>
                  </a:lnTo>
                  <a:lnTo>
                    <a:pt x="412256" y="224844"/>
                  </a:lnTo>
                  <a:lnTo>
                    <a:pt x="412521" y="225920"/>
                  </a:lnTo>
                  <a:lnTo>
                    <a:pt x="438338" y="225920"/>
                  </a:lnTo>
                  <a:lnTo>
                    <a:pt x="442239" y="274815"/>
                  </a:lnTo>
                  <a:lnTo>
                    <a:pt x="416407" y="274815"/>
                  </a:lnTo>
                  <a:lnTo>
                    <a:pt x="416325" y="275843"/>
                  </a:lnTo>
                  <a:lnTo>
                    <a:pt x="442239" y="275843"/>
                  </a:lnTo>
                  <a:lnTo>
                    <a:pt x="442239" y="276872"/>
                  </a:lnTo>
                  <a:close/>
                </a:path>
                <a:path w="442595" h="551814">
                  <a:moveTo>
                    <a:pt x="438174" y="327825"/>
                  </a:moveTo>
                  <a:lnTo>
                    <a:pt x="412178" y="327825"/>
                  </a:lnTo>
                  <a:lnTo>
                    <a:pt x="412521" y="325767"/>
                  </a:lnTo>
                  <a:lnTo>
                    <a:pt x="412342" y="325767"/>
                  </a:lnTo>
                  <a:lnTo>
                    <a:pt x="416243" y="276872"/>
                  </a:lnTo>
                  <a:lnTo>
                    <a:pt x="416325" y="275843"/>
                  </a:lnTo>
                  <a:lnTo>
                    <a:pt x="416407" y="276872"/>
                  </a:lnTo>
                  <a:lnTo>
                    <a:pt x="442239" y="276872"/>
                  </a:lnTo>
                  <a:lnTo>
                    <a:pt x="438338" y="325767"/>
                  </a:lnTo>
                  <a:lnTo>
                    <a:pt x="412521" y="325767"/>
                  </a:lnTo>
                  <a:lnTo>
                    <a:pt x="412275" y="326768"/>
                  </a:lnTo>
                  <a:lnTo>
                    <a:pt x="438258" y="326768"/>
                  </a:lnTo>
                  <a:lnTo>
                    <a:pt x="438174" y="327825"/>
                  </a:lnTo>
                  <a:close/>
                </a:path>
                <a:path w="442595" h="551814">
                  <a:moveTo>
                    <a:pt x="29963" y="326768"/>
                  </a:moveTo>
                  <a:lnTo>
                    <a:pt x="29718" y="325767"/>
                  </a:lnTo>
                  <a:lnTo>
                    <a:pt x="29884" y="325767"/>
                  </a:lnTo>
                  <a:lnTo>
                    <a:pt x="29963" y="326768"/>
                  </a:lnTo>
                  <a:close/>
                </a:path>
                <a:path w="442595" h="551814">
                  <a:moveTo>
                    <a:pt x="30223" y="327825"/>
                  </a:moveTo>
                  <a:lnTo>
                    <a:pt x="30048" y="327825"/>
                  </a:lnTo>
                  <a:lnTo>
                    <a:pt x="29963" y="326768"/>
                  </a:lnTo>
                  <a:lnTo>
                    <a:pt x="30223" y="327825"/>
                  </a:lnTo>
                  <a:close/>
                </a:path>
                <a:path w="442595" h="551814">
                  <a:moveTo>
                    <a:pt x="427060" y="375132"/>
                  </a:moveTo>
                  <a:lnTo>
                    <a:pt x="400380" y="375132"/>
                  </a:lnTo>
                  <a:lnTo>
                    <a:pt x="401066" y="373113"/>
                  </a:lnTo>
                  <a:lnTo>
                    <a:pt x="400876" y="373113"/>
                  </a:lnTo>
                  <a:lnTo>
                    <a:pt x="412275" y="326768"/>
                  </a:lnTo>
                  <a:lnTo>
                    <a:pt x="412178" y="327825"/>
                  </a:lnTo>
                  <a:lnTo>
                    <a:pt x="438174" y="327825"/>
                  </a:lnTo>
                  <a:lnTo>
                    <a:pt x="438010" y="329882"/>
                  </a:lnTo>
                  <a:lnTo>
                    <a:pt x="437680" y="331952"/>
                  </a:lnTo>
                  <a:lnTo>
                    <a:pt x="427556" y="373113"/>
                  </a:lnTo>
                  <a:lnTo>
                    <a:pt x="401066" y="373113"/>
                  </a:lnTo>
                  <a:lnTo>
                    <a:pt x="400652" y="374076"/>
                  </a:lnTo>
                  <a:lnTo>
                    <a:pt x="427319" y="374076"/>
                  </a:lnTo>
                  <a:lnTo>
                    <a:pt x="427060" y="375132"/>
                  </a:lnTo>
                  <a:close/>
                </a:path>
                <a:path w="442595" h="551814">
                  <a:moveTo>
                    <a:pt x="41586" y="374076"/>
                  </a:moveTo>
                  <a:lnTo>
                    <a:pt x="41173" y="373113"/>
                  </a:lnTo>
                  <a:lnTo>
                    <a:pt x="41350" y="373113"/>
                  </a:lnTo>
                  <a:lnTo>
                    <a:pt x="41586" y="374076"/>
                  </a:lnTo>
                  <a:close/>
                </a:path>
                <a:path w="442595" h="551814">
                  <a:moveTo>
                    <a:pt x="42040" y="375132"/>
                  </a:moveTo>
                  <a:lnTo>
                    <a:pt x="41846" y="375132"/>
                  </a:lnTo>
                  <a:lnTo>
                    <a:pt x="41586" y="374076"/>
                  </a:lnTo>
                  <a:lnTo>
                    <a:pt x="42040" y="375132"/>
                  </a:lnTo>
                  <a:close/>
                </a:path>
                <a:path w="442595" h="551814">
                  <a:moveTo>
                    <a:pt x="382309" y="416755"/>
                  </a:moveTo>
                  <a:lnTo>
                    <a:pt x="400652" y="374076"/>
                  </a:lnTo>
                  <a:lnTo>
                    <a:pt x="400380" y="375132"/>
                  </a:lnTo>
                  <a:lnTo>
                    <a:pt x="427060" y="375132"/>
                  </a:lnTo>
                  <a:lnTo>
                    <a:pt x="425538" y="381317"/>
                  </a:lnTo>
                  <a:lnTo>
                    <a:pt x="424865" y="383336"/>
                  </a:lnTo>
                  <a:lnTo>
                    <a:pt x="410912" y="415823"/>
                  </a:lnTo>
                  <a:lnTo>
                    <a:pt x="382917" y="415823"/>
                  </a:lnTo>
                  <a:lnTo>
                    <a:pt x="382309" y="416755"/>
                  </a:lnTo>
                  <a:close/>
                </a:path>
                <a:path w="442595" h="551814">
                  <a:moveTo>
                    <a:pt x="59917" y="416755"/>
                  </a:moveTo>
                  <a:lnTo>
                    <a:pt x="59309" y="415823"/>
                  </a:lnTo>
                  <a:lnTo>
                    <a:pt x="59517" y="415823"/>
                  </a:lnTo>
                  <a:lnTo>
                    <a:pt x="59917" y="416755"/>
                  </a:lnTo>
                  <a:close/>
                </a:path>
                <a:path w="442595" h="551814">
                  <a:moveTo>
                    <a:pt x="410067" y="417791"/>
                  </a:moveTo>
                  <a:lnTo>
                    <a:pt x="381863" y="417791"/>
                  </a:lnTo>
                  <a:lnTo>
                    <a:pt x="382917" y="415823"/>
                  </a:lnTo>
                  <a:lnTo>
                    <a:pt x="410912" y="415823"/>
                  </a:lnTo>
                  <a:lnTo>
                    <a:pt x="410067" y="417791"/>
                  </a:lnTo>
                  <a:close/>
                </a:path>
                <a:path w="442595" h="551814">
                  <a:moveTo>
                    <a:pt x="60595" y="417791"/>
                  </a:moveTo>
                  <a:lnTo>
                    <a:pt x="60363" y="417791"/>
                  </a:lnTo>
                  <a:lnTo>
                    <a:pt x="59917" y="416755"/>
                  </a:lnTo>
                  <a:lnTo>
                    <a:pt x="60595" y="417791"/>
                  </a:lnTo>
                  <a:close/>
                </a:path>
                <a:path w="442595" h="551814">
                  <a:moveTo>
                    <a:pt x="358155" y="453739"/>
                  </a:moveTo>
                  <a:lnTo>
                    <a:pt x="382309" y="416755"/>
                  </a:lnTo>
                  <a:lnTo>
                    <a:pt x="381863" y="417791"/>
                  </a:lnTo>
                  <a:lnTo>
                    <a:pt x="410067" y="417791"/>
                  </a:lnTo>
                  <a:lnTo>
                    <a:pt x="405676" y="428015"/>
                  </a:lnTo>
                  <a:lnTo>
                    <a:pt x="404609" y="429983"/>
                  </a:lnTo>
                  <a:lnTo>
                    <a:pt x="389676" y="452856"/>
                  </a:lnTo>
                  <a:lnTo>
                    <a:pt x="359003" y="452856"/>
                  </a:lnTo>
                  <a:lnTo>
                    <a:pt x="358155" y="453739"/>
                  </a:lnTo>
                  <a:close/>
                </a:path>
                <a:path w="442595" h="551814">
                  <a:moveTo>
                    <a:pt x="84734" y="454736"/>
                  </a:moveTo>
                  <a:lnTo>
                    <a:pt x="83235" y="452856"/>
                  </a:lnTo>
                  <a:lnTo>
                    <a:pt x="84083" y="453739"/>
                  </a:lnTo>
                  <a:lnTo>
                    <a:pt x="84734" y="454736"/>
                  </a:lnTo>
                  <a:close/>
                </a:path>
                <a:path w="442595" h="551814">
                  <a:moveTo>
                    <a:pt x="84083" y="453739"/>
                  </a:moveTo>
                  <a:lnTo>
                    <a:pt x="83235" y="452856"/>
                  </a:lnTo>
                  <a:lnTo>
                    <a:pt x="83506" y="452856"/>
                  </a:lnTo>
                  <a:lnTo>
                    <a:pt x="84083" y="453739"/>
                  </a:lnTo>
                  <a:close/>
                </a:path>
                <a:path w="442595" h="551814">
                  <a:moveTo>
                    <a:pt x="357505" y="454736"/>
                  </a:moveTo>
                  <a:lnTo>
                    <a:pt x="358155" y="453739"/>
                  </a:lnTo>
                  <a:lnTo>
                    <a:pt x="359003" y="452856"/>
                  </a:lnTo>
                  <a:lnTo>
                    <a:pt x="357505" y="454736"/>
                  </a:lnTo>
                  <a:close/>
                </a:path>
                <a:path w="442595" h="551814">
                  <a:moveTo>
                    <a:pt x="388449" y="454736"/>
                  </a:moveTo>
                  <a:lnTo>
                    <a:pt x="357505" y="454736"/>
                  </a:lnTo>
                  <a:lnTo>
                    <a:pt x="359003" y="452856"/>
                  </a:lnTo>
                  <a:lnTo>
                    <a:pt x="389676" y="452856"/>
                  </a:lnTo>
                  <a:lnTo>
                    <a:pt x="388449" y="454736"/>
                  </a:lnTo>
                  <a:close/>
                </a:path>
                <a:path w="442595" h="551814">
                  <a:moveTo>
                    <a:pt x="85039" y="454736"/>
                  </a:moveTo>
                  <a:lnTo>
                    <a:pt x="84734" y="454736"/>
                  </a:lnTo>
                  <a:lnTo>
                    <a:pt x="84083" y="453739"/>
                  </a:lnTo>
                  <a:lnTo>
                    <a:pt x="85039" y="454736"/>
                  </a:lnTo>
                  <a:close/>
                </a:path>
                <a:path w="442595" h="551814">
                  <a:moveTo>
                    <a:pt x="364096" y="484962"/>
                  </a:moveTo>
                  <a:lnTo>
                    <a:pt x="328180" y="484962"/>
                  </a:lnTo>
                  <a:lnTo>
                    <a:pt x="330212" y="483247"/>
                  </a:lnTo>
                  <a:lnTo>
                    <a:pt x="329826" y="483247"/>
                  </a:lnTo>
                  <a:lnTo>
                    <a:pt x="358155" y="453739"/>
                  </a:lnTo>
                  <a:lnTo>
                    <a:pt x="357505" y="454736"/>
                  </a:lnTo>
                  <a:lnTo>
                    <a:pt x="388449" y="454736"/>
                  </a:lnTo>
                  <a:lnTo>
                    <a:pt x="379196" y="468909"/>
                  </a:lnTo>
                  <a:lnTo>
                    <a:pt x="377698" y="470788"/>
                  </a:lnTo>
                  <a:lnTo>
                    <a:pt x="365741" y="483247"/>
                  </a:lnTo>
                  <a:lnTo>
                    <a:pt x="330212" y="483247"/>
                  </a:lnTo>
                  <a:lnTo>
                    <a:pt x="329119" y="483996"/>
                  </a:lnTo>
                  <a:lnTo>
                    <a:pt x="365022" y="483996"/>
                  </a:lnTo>
                  <a:lnTo>
                    <a:pt x="364096" y="484962"/>
                  </a:lnTo>
                  <a:close/>
                </a:path>
                <a:path w="442595" h="551814">
                  <a:moveTo>
                    <a:pt x="114046" y="484962"/>
                  </a:moveTo>
                  <a:lnTo>
                    <a:pt x="112026" y="483247"/>
                  </a:lnTo>
                  <a:lnTo>
                    <a:pt x="113119" y="483996"/>
                  </a:lnTo>
                  <a:lnTo>
                    <a:pt x="114046" y="484962"/>
                  </a:lnTo>
                  <a:close/>
                </a:path>
                <a:path w="442595" h="551814">
                  <a:moveTo>
                    <a:pt x="113119" y="483996"/>
                  </a:moveTo>
                  <a:lnTo>
                    <a:pt x="112026" y="483247"/>
                  </a:lnTo>
                  <a:lnTo>
                    <a:pt x="112400" y="483247"/>
                  </a:lnTo>
                  <a:lnTo>
                    <a:pt x="113119" y="483996"/>
                  </a:lnTo>
                  <a:close/>
                </a:path>
                <a:path w="442595" h="551814">
                  <a:moveTo>
                    <a:pt x="328180" y="484962"/>
                  </a:moveTo>
                  <a:lnTo>
                    <a:pt x="329119" y="483996"/>
                  </a:lnTo>
                  <a:lnTo>
                    <a:pt x="330212" y="483247"/>
                  </a:lnTo>
                  <a:lnTo>
                    <a:pt x="328180" y="484962"/>
                  </a:lnTo>
                  <a:close/>
                </a:path>
                <a:path w="442595" h="551814">
                  <a:moveTo>
                    <a:pt x="114527" y="484962"/>
                  </a:moveTo>
                  <a:lnTo>
                    <a:pt x="114046" y="484962"/>
                  </a:lnTo>
                  <a:lnTo>
                    <a:pt x="113119" y="483996"/>
                  </a:lnTo>
                  <a:lnTo>
                    <a:pt x="114527" y="484962"/>
                  </a:lnTo>
                  <a:close/>
                </a:path>
                <a:path w="442595" h="551814">
                  <a:moveTo>
                    <a:pt x="296055" y="506661"/>
                  </a:moveTo>
                  <a:lnTo>
                    <a:pt x="329119" y="483996"/>
                  </a:lnTo>
                  <a:lnTo>
                    <a:pt x="328180" y="484962"/>
                  </a:lnTo>
                  <a:lnTo>
                    <a:pt x="364096" y="484962"/>
                  </a:lnTo>
                  <a:lnTo>
                    <a:pt x="346875" y="502907"/>
                  </a:lnTo>
                  <a:lnTo>
                    <a:pt x="344855" y="504621"/>
                  </a:lnTo>
                  <a:lnTo>
                    <a:pt x="342669" y="506120"/>
                  </a:lnTo>
                  <a:lnTo>
                    <a:pt x="297434" y="506120"/>
                  </a:lnTo>
                  <a:lnTo>
                    <a:pt x="296055" y="506661"/>
                  </a:lnTo>
                  <a:close/>
                </a:path>
                <a:path w="442595" h="551814">
                  <a:moveTo>
                    <a:pt x="147396" y="507491"/>
                  </a:moveTo>
                  <a:lnTo>
                    <a:pt x="144792" y="506120"/>
                  </a:lnTo>
                  <a:lnTo>
                    <a:pt x="146172" y="506661"/>
                  </a:lnTo>
                  <a:lnTo>
                    <a:pt x="147396" y="507491"/>
                  </a:lnTo>
                  <a:close/>
                </a:path>
                <a:path w="442595" h="551814">
                  <a:moveTo>
                    <a:pt x="146184" y="506661"/>
                  </a:moveTo>
                  <a:lnTo>
                    <a:pt x="144792" y="506120"/>
                  </a:lnTo>
                  <a:lnTo>
                    <a:pt x="145395" y="506120"/>
                  </a:lnTo>
                  <a:lnTo>
                    <a:pt x="146184" y="506661"/>
                  </a:lnTo>
                  <a:close/>
                </a:path>
                <a:path w="442595" h="551814">
                  <a:moveTo>
                    <a:pt x="294843" y="507491"/>
                  </a:moveTo>
                  <a:lnTo>
                    <a:pt x="296055" y="506661"/>
                  </a:lnTo>
                  <a:lnTo>
                    <a:pt x="297434" y="506120"/>
                  </a:lnTo>
                  <a:lnTo>
                    <a:pt x="294843" y="507491"/>
                  </a:lnTo>
                  <a:close/>
                </a:path>
                <a:path w="442595" h="551814">
                  <a:moveTo>
                    <a:pt x="340668" y="507491"/>
                  </a:moveTo>
                  <a:lnTo>
                    <a:pt x="294843" y="507491"/>
                  </a:lnTo>
                  <a:lnTo>
                    <a:pt x="297434" y="506120"/>
                  </a:lnTo>
                  <a:lnTo>
                    <a:pt x="342669" y="506120"/>
                  </a:lnTo>
                  <a:lnTo>
                    <a:pt x="340668" y="507491"/>
                  </a:lnTo>
                  <a:close/>
                </a:path>
                <a:path w="442595" h="551814">
                  <a:moveTo>
                    <a:pt x="148290" y="507491"/>
                  </a:moveTo>
                  <a:lnTo>
                    <a:pt x="147396" y="507491"/>
                  </a:lnTo>
                  <a:lnTo>
                    <a:pt x="146184" y="506661"/>
                  </a:lnTo>
                  <a:lnTo>
                    <a:pt x="148290" y="507491"/>
                  </a:lnTo>
                  <a:close/>
                </a:path>
                <a:path w="442595" h="551814">
                  <a:moveTo>
                    <a:pt x="259892" y="520846"/>
                  </a:moveTo>
                  <a:lnTo>
                    <a:pt x="296055" y="506661"/>
                  </a:lnTo>
                  <a:lnTo>
                    <a:pt x="294843" y="507491"/>
                  </a:lnTo>
                  <a:lnTo>
                    <a:pt x="340668" y="507491"/>
                  </a:lnTo>
                  <a:lnTo>
                    <a:pt x="321473" y="520649"/>
                  </a:lnTo>
                  <a:lnTo>
                    <a:pt x="261442" y="520649"/>
                  </a:lnTo>
                  <a:lnTo>
                    <a:pt x="259892" y="520846"/>
                  </a:lnTo>
                  <a:close/>
                </a:path>
                <a:path w="442595" h="551814">
                  <a:moveTo>
                    <a:pt x="183883" y="521449"/>
                  </a:moveTo>
                  <a:lnTo>
                    <a:pt x="180784" y="520649"/>
                  </a:lnTo>
                  <a:lnTo>
                    <a:pt x="182334" y="520846"/>
                  </a:lnTo>
                  <a:lnTo>
                    <a:pt x="183883" y="521449"/>
                  </a:lnTo>
                  <a:close/>
                </a:path>
                <a:path w="442595" h="551814">
                  <a:moveTo>
                    <a:pt x="182346" y="520846"/>
                  </a:moveTo>
                  <a:lnTo>
                    <a:pt x="180784" y="520649"/>
                  </a:lnTo>
                  <a:lnTo>
                    <a:pt x="181842" y="520649"/>
                  </a:lnTo>
                  <a:lnTo>
                    <a:pt x="182346" y="520846"/>
                  </a:lnTo>
                  <a:close/>
                </a:path>
                <a:path w="442595" h="551814">
                  <a:moveTo>
                    <a:pt x="258356" y="521449"/>
                  </a:moveTo>
                  <a:lnTo>
                    <a:pt x="259892" y="520846"/>
                  </a:lnTo>
                  <a:lnTo>
                    <a:pt x="261442" y="520649"/>
                  </a:lnTo>
                  <a:lnTo>
                    <a:pt x="258356" y="521449"/>
                  </a:lnTo>
                  <a:close/>
                </a:path>
                <a:path w="442595" h="551814">
                  <a:moveTo>
                    <a:pt x="320306" y="521449"/>
                  </a:moveTo>
                  <a:lnTo>
                    <a:pt x="258356" y="521449"/>
                  </a:lnTo>
                  <a:lnTo>
                    <a:pt x="261442" y="520649"/>
                  </a:lnTo>
                  <a:lnTo>
                    <a:pt x="321473" y="520649"/>
                  </a:lnTo>
                  <a:lnTo>
                    <a:pt x="320306" y="521449"/>
                  </a:lnTo>
                  <a:close/>
                </a:path>
                <a:path w="442595" h="551814">
                  <a:moveTo>
                    <a:pt x="187065" y="521449"/>
                  </a:moveTo>
                  <a:lnTo>
                    <a:pt x="183883" y="521449"/>
                  </a:lnTo>
                  <a:lnTo>
                    <a:pt x="182346" y="520846"/>
                  </a:lnTo>
                  <a:lnTo>
                    <a:pt x="187065" y="521449"/>
                  </a:lnTo>
                  <a:close/>
                </a:path>
                <a:path w="442595" h="551814">
                  <a:moveTo>
                    <a:pt x="313673" y="525995"/>
                  </a:moveTo>
                  <a:lnTo>
                    <a:pt x="222758" y="525995"/>
                  </a:lnTo>
                  <a:lnTo>
                    <a:pt x="221119" y="525787"/>
                  </a:lnTo>
                  <a:lnTo>
                    <a:pt x="259892" y="520846"/>
                  </a:lnTo>
                  <a:lnTo>
                    <a:pt x="258356" y="521449"/>
                  </a:lnTo>
                  <a:lnTo>
                    <a:pt x="320306" y="521449"/>
                  </a:lnTo>
                  <a:lnTo>
                    <a:pt x="313673" y="525995"/>
                  </a:lnTo>
                  <a:close/>
                </a:path>
                <a:path w="442595" h="551814">
                  <a:moveTo>
                    <a:pt x="222758" y="525995"/>
                  </a:moveTo>
                  <a:lnTo>
                    <a:pt x="219481" y="525995"/>
                  </a:lnTo>
                  <a:lnTo>
                    <a:pt x="221119" y="525787"/>
                  </a:lnTo>
                  <a:lnTo>
                    <a:pt x="222758" y="525995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22862" y="4587239"/>
              <a:ext cx="405041" cy="6918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1972" y="4907140"/>
              <a:ext cx="96532" cy="1399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78526" y="4610328"/>
              <a:ext cx="158115" cy="332740"/>
            </a:xfrm>
            <a:custGeom>
              <a:avLst/>
              <a:gdLst/>
              <a:ahLst/>
              <a:cxnLst/>
              <a:rect l="l" t="t" r="r" b="b"/>
              <a:pathLst>
                <a:path w="158114" h="332739">
                  <a:moveTo>
                    <a:pt x="125653" y="332232"/>
                  </a:moveTo>
                  <a:lnTo>
                    <a:pt x="0" y="17805"/>
                  </a:lnTo>
                  <a:lnTo>
                    <a:pt x="32219" y="0"/>
                  </a:lnTo>
                  <a:lnTo>
                    <a:pt x="157797" y="314528"/>
                  </a:lnTo>
                  <a:lnTo>
                    <a:pt x="125653" y="3322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30277" y="2190013"/>
              <a:ext cx="331470" cy="354965"/>
            </a:xfrm>
            <a:custGeom>
              <a:avLst/>
              <a:gdLst/>
              <a:ahLst/>
              <a:cxnLst/>
              <a:rect l="l" t="t" r="r" b="b"/>
              <a:pathLst>
                <a:path w="331470" h="354964">
                  <a:moveTo>
                    <a:pt x="318515" y="354863"/>
                  </a:moveTo>
                  <a:lnTo>
                    <a:pt x="12953" y="354863"/>
                  </a:lnTo>
                  <a:lnTo>
                    <a:pt x="10426" y="354622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318515" y="0"/>
                  </a:lnTo>
                  <a:lnTo>
                    <a:pt x="331470" y="12953"/>
                  </a:lnTo>
                  <a:lnTo>
                    <a:pt x="25908" y="12953"/>
                  </a:lnTo>
                  <a:lnTo>
                    <a:pt x="12953" y="25907"/>
                  </a:lnTo>
                  <a:lnTo>
                    <a:pt x="25908" y="25907"/>
                  </a:lnTo>
                  <a:lnTo>
                    <a:pt x="25908" y="328955"/>
                  </a:lnTo>
                  <a:lnTo>
                    <a:pt x="12953" y="328955"/>
                  </a:lnTo>
                  <a:lnTo>
                    <a:pt x="25908" y="341909"/>
                  </a:lnTo>
                  <a:lnTo>
                    <a:pt x="331470" y="341909"/>
                  </a:lnTo>
                  <a:lnTo>
                    <a:pt x="331215" y="344436"/>
                  </a:lnTo>
                  <a:lnTo>
                    <a:pt x="321043" y="354622"/>
                  </a:lnTo>
                  <a:lnTo>
                    <a:pt x="318515" y="354863"/>
                  </a:lnTo>
                  <a:close/>
                </a:path>
                <a:path w="331470" h="354964">
                  <a:moveTo>
                    <a:pt x="25908" y="25907"/>
                  </a:moveTo>
                  <a:lnTo>
                    <a:pt x="12953" y="25907"/>
                  </a:lnTo>
                  <a:lnTo>
                    <a:pt x="25908" y="12953"/>
                  </a:lnTo>
                  <a:lnTo>
                    <a:pt x="25908" y="25907"/>
                  </a:lnTo>
                  <a:close/>
                </a:path>
                <a:path w="331470" h="354964">
                  <a:moveTo>
                    <a:pt x="305562" y="25907"/>
                  </a:moveTo>
                  <a:lnTo>
                    <a:pt x="25908" y="25907"/>
                  </a:lnTo>
                  <a:lnTo>
                    <a:pt x="25908" y="12953"/>
                  </a:lnTo>
                  <a:lnTo>
                    <a:pt x="305562" y="12953"/>
                  </a:lnTo>
                  <a:lnTo>
                    <a:pt x="305562" y="25907"/>
                  </a:lnTo>
                  <a:close/>
                </a:path>
                <a:path w="331470" h="354964">
                  <a:moveTo>
                    <a:pt x="305562" y="341909"/>
                  </a:moveTo>
                  <a:lnTo>
                    <a:pt x="305562" y="12953"/>
                  </a:lnTo>
                  <a:lnTo>
                    <a:pt x="318515" y="25907"/>
                  </a:lnTo>
                  <a:lnTo>
                    <a:pt x="331470" y="25907"/>
                  </a:lnTo>
                  <a:lnTo>
                    <a:pt x="331470" y="328955"/>
                  </a:lnTo>
                  <a:lnTo>
                    <a:pt x="318515" y="328955"/>
                  </a:lnTo>
                  <a:lnTo>
                    <a:pt x="305562" y="341909"/>
                  </a:lnTo>
                  <a:close/>
                </a:path>
                <a:path w="331470" h="354964">
                  <a:moveTo>
                    <a:pt x="331470" y="25907"/>
                  </a:moveTo>
                  <a:lnTo>
                    <a:pt x="318515" y="25907"/>
                  </a:lnTo>
                  <a:lnTo>
                    <a:pt x="305562" y="12953"/>
                  </a:lnTo>
                  <a:lnTo>
                    <a:pt x="331470" y="12953"/>
                  </a:lnTo>
                  <a:lnTo>
                    <a:pt x="331470" y="25907"/>
                  </a:lnTo>
                  <a:close/>
                </a:path>
                <a:path w="331470" h="354964">
                  <a:moveTo>
                    <a:pt x="25908" y="341909"/>
                  </a:moveTo>
                  <a:lnTo>
                    <a:pt x="12953" y="328955"/>
                  </a:lnTo>
                  <a:lnTo>
                    <a:pt x="25908" y="328955"/>
                  </a:lnTo>
                  <a:lnTo>
                    <a:pt x="25908" y="341909"/>
                  </a:lnTo>
                  <a:close/>
                </a:path>
                <a:path w="331470" h="354964">
                  <a:moveTo>
                    <a:pt x="305562" y="341909"/>
                  </a:moveTo>
                  <a:lnTo>
                    <a:pt x="25908" y="341909"/>
                  </a:lnTo>
                  <a:lnTo>
                    <a:pt x="25908" y="328955"/>
                  </a:lnTo>
                  <a:lnTo>
                    <a:pt x="305562" y="328955"/>
                  </a:lnTo>
                  <a:lnTo>
                    <a:pt x="305562" y="341909"/>
                  </a:lnTo>
                  <a:close/>
                </a:path>
                <a:path w="331470" h="354964">
                  <a:moveTo>
                    <a:pt x="331470" y="341909"/>
                  </a:moveTo>
                  <a:lnTo>
                    <a:pt x="305562" y="341909"/>
                  </a:lnTo>
                  <a:lnTo>
                    <a:pt x="318515" y="328955"/>
                  </a:lnTo>
                  <a:lnTo>
                    <a:pt x="331470" y="328955"/>
                  </a:lnTo>
                  <a:lnTo>
                    <a:pt x="331470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13918" y="5151920"/>
              <a:ext cx="416559" cy="526415"/>
            </a:xfrm>
            <a:custGeom>
              <a:avLst/>
              <a:gdLst/>
              <a:ahLst/>
              <a:cxnLst/>
              <a:rect l="l" t="t" r="r" b="b"/>
              <a:pathLst>
                <a:path w="416559" h="526414">
                  <a:moveTo>
                    <a:pt x="208216" y="525995"/>
                  </a:moveTo>
                  <a:lnTo>
                    <a:pt x="166255" y="520649"/>
                  </a:lnTo>
                  <a:lnTo>
                    <a:pt x="127165" y="505332"/>
                  </a:lnTo>
                  <a:lnTo>
                    <a:pt x="91795" y="481088"/>
                  </a:lnTo>
                  <a:lnTo>
                    <a:pt x="60985" y="448970"/>
                  </a:lnTo>
                  <a:lnTo>
                    <a:pt x="35559" y="410057"/>
                  </a:lnTo>
                  <a:lnTo>
                    <a:pt x="16370" y="365378"/>
                  </a:lnTo>
                  <a:lnTo>
                    <a:pt x="4229" y="316001"/>
                  </a:lnTo>
                  <a:lnTo>
                    <a:pt x="0" y="262991"/>
                  </a:lnTo>
                  <a:lnTo>
                    <a:pt x="4229" y="209981"/>
                  </a:lnTo>
                  <a:lnTo>
                    <a:pt x="16370" y="160616"/>
                  </a:lnTo>
                  <a:lnTo>
                    <a:pt x="35559" y="115938"/>
                  </a:lnTo>
                  <a:lnTo>
                    <a:pt x="60985" y="77012"/>
                  </a:lnTo>
                  <a:lnTo>
                    <a:pt x="91795" y="44907"/>
                  </a:lnTo>
                  <a:lnTo>
                    <a:pt x="127165" y="20662"/>
                  </a:lnTo>
                  <a:lnTo>
                    <a:pt x="166255" y="5334"/>
                  </a:lnTo>
                  <a:lnTo>
                    <a:pt x="208216" y="0"/>
                  </a:lnTo>
                  <a:lnTo>
                    <a:pt x="250177" y="5334"/>
                  </a:lnTo>
                  <a:lnTo>
                    <a:pt x="289267" y="20662"/>
                  </a:lnTo>
                  <a:lnTo>
                    <a:pt x="324624" y="44907"/>
                  </a:lnTo>
                  <a:lnTo>
                    <a:pt x="355447" y="77012"/>
                  </a:lnTo>
                  <a:lnTo>
                    <a:pt x="380873" y="115938"/>
                  </a:lnTo>
                  <a:lnTo>
                    <a:pt x="400062" y="160616"/>
                  </a:lnTo>
                  <a:lnTo>
                    <a:pt x="412191" y="209981"/>
                  </a:lnTo>
                  <a:lnTo>
                    <a:pt x="416420" y="262991"/>
                  </a:lnTo>
                  <a:lnTo>
                    <a:pt x="412191" y="316001"/>
                  </a:lnTo>
                  <a:lnTo>
                    <a:pt x="400062" y="365378"/>
                  </a:lnTo>
                  <a:lnTo>
                    <a:pt x="380873" y="410057"/>
                  </a:lnTo>
                  <a:lnTo>
                    <a:pt x="355447" y="448970"/>
                  </a:lnTo>
                  <a:lnTo>
                    <a:pt x="324624" y="481088"/>
                  </a:lnTo>
                  <a:lnTo>
                    <a:pt x="289267" y="505332"/>
                  </a:lnTo>
                  <a:lnTo>
                    <a:pt x="250177" y="520649"/>
                  </a:lnTo>
                  <a:lnTo>
                    <a:pt x="208216" y="5259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1015" y="5139067"/>
              <a:ext cx="442595" cy="551815"/>
            </a:xfrm>
            <a:custGeom>
              <a:avLst/>
              <a:gdLst/>
              <a:ahLst/>
              <a:cxnLst/>
              <a:rect l="l" t="t" r="r" b="b"/>
              <a:pathLst>
                <a:path w="442595" h="551814">
                  <a:moveTo>
                    <a:pt x="222757" y="551700"/>
                  </a:moveTo>
                  <a:lnTo>
                    <a:pt x="219481" y="551700"/>
                  </a:lnTo>
                  <a:lnTo>
                    <a:pt x="177520" y="546353"/>
                  </a:lnTo>
                  <a:lnTo>
                    <a:pt x="135343" y="530237"/>
                  </a:lnTo>
                  <a:lnTo>
                    <a:pt x="97383" y="504621"/>
                  </a:lnTo>
                  <a:lnTo>
                    <a:pt x="64541" y="470788"/>
                  </a:lnTo>
                  <a:lnTo>
                    <a:pt x="37617" y="429983"/>
                  </a:lnTo>
                  <a:lnTo>
                    <a:pt x="17360" y="383336"/>
                  </a:lnTo>
                  <a:lnTo>
                    <a:pt x="4559" y="331952"/>
                  </a:lnTo>
                  <a:lnTo>
                    <a:pt x="0" y="276872"/>
                  </a:lnTo>
                  <a:lnTo>
                    <a:pt x="0" y="274815"/>
                  </a:lnTo>
                  <a:lnTo>
                    <a:pt x="4229" y="221805"/>
                  </a:lnTo>
                  <a:lnTo>
                    <a:pt x="16687" y="170370"/>
                  </a:lnTo>
                  <a:lnTo>
                    <a:pt x="36563" y="123672"/>
                  </a:lnTo>
                  <a:lnTo>
                    <a:pt x="63042" y="82778"/>
                  </a:lnTo>
                  <a:lnTo>
                    <a:pt x="95351" y="48793"/>
                  </a:lnTo>
                  <a:lnTo>
                    <a:pt x="132740" y="22821"/>
                  </a:lnTo>
                  <a:lnTo>
                    <a:pt x="174421" y="6134"/>
                  </a:lnTo>
                  <a:lnTo>
                    <a:pt x="219481" y="0"/>
                  </a:lnTo>
                  <a:lnTo>
                    <a:pt x="222757" y="0"/>
                  </a:lnTo>
                  <a:lnTo>
                    <a:pt x="264718" y="5334"/>
                  </a:lnTo>
                  <a:lnTo>
                    <a:pt x="306895" y="21450"/>
                  </a:lnTo>
                  <a:lnTo>
                    <a:pt x="313673" y="25692"/>
                  </a:lnTo>
                  <a:lnTo>
                    <a:pt x="219481" y="25692"/>
                  </a:lnTo>
                  <a:lnTo>
                    <a:pt x="221119" y="25900"/>
                  </a:lnTo>
                  <a:lnTo>
                    <a:pt x="186965" y="30251"/>
                  </a:lnTo>
                  <a:lnTo>
                    <a:pt x="183883" y="30251"/>
                  </a:lnTo>
                  <a:lnTo>
                    <a:pt x="180784" y="31038"/>
                  </a:lnTo>
                  <a:lnTo>
                    <a:pt x="181873" y="31038"/>
                  </a:lnTo>
                  <a:lnTo>
                    <a:pt x="148293" y="44195"/>
                  </a:lnTo>
                  <a:lnTo>
                    <a:pt x="147396" y="44195"/>
                  </a:lnTo>
                  <a:lnTo>
                    <a:pt x="144792" y="45567"/>
                  </a:lnTo>
                  <a:lnTo>
                    <a:pt x="145395" y="45567"/>
                  </a:lnTo>
                  <a:lnTo>
                    <a:pt x="114527" y="66725"/>
                  </a:lnTo>
                  <a:lnTo>
                    <a:pt x="114046" y="66725"/>
                  </a:lnTo>
                  <a:lnTo>
                    <a:pt x="112026" y="68440"/>
                  </a:lnTo>
                  <a:lnTo>
                    <a:pt x="112400" y="68440"/>
                  </a:lnTo>
                  <a:lnTo>
                    <a:pt x="85039" y="96951"/>
                  </a:lnTo>
                  <a:lnTo>
                    <a:pt x="84734" y="96951"/>
                  </a:lnTo>
                  <a:lnTo>
                    <a:pt x="83235" y="98831"/>
                  </a:lnTo>
                  <a:lnTo>
                    <a:pt x="83506" y="98831"/>
                  </a:lnTo>
                  <a:lnTo>
                    <a:pt x="60594" y="133908"/>
                  </a:lnTo>
                  <a:lnTo>
                    <a:pt x="60363" y="133908"/>
                  </a:lnTo>
                  <a:lnTo>
                    <a:pt x="59308" y="135877"/>
                  </a:lnTo>
                  <a:lnTo>
                    <a:pt x="59517" y="135877"/>
                  </a:lnTo>
                  <a:lnTo>
                    <a:pt x="42040" y="176555"/>
                  </a:lnTo>
                  <a:lnTo>
                    <a:pt x="41846" y="176555"/>
                  </a:lnTo>
                  <a:lnTo>
                    <a:pt x="41173" y="178574"/>
                  </a:lnTo>
                  <a:lnTo>
                    <a:pt x="41350" y="178574"/>
                  </a:lnTo>
                  <a:lnTo>
                    <a:pt x="30223" y="223862"/>
                  </a:lnTo>
                  <a:lnTo>
                    <a:pt x="30048" y="223862"/>
                  </a:lnTo>
                  <a:lnTo>
                    <a:pt x="29717" y="225920"/>
                  </a:lnTo>
                  <a:lnTo>
                    <a:pt x="29884" y="225920"/>
                  </a:lnTo>
                  <a:lnTo>
                    <a:pt x="25983" y="274815"/>
                  </a:lnTo>
                  <a:lnTo>
                    <a:pt x="25819" y="274815"/>
                  </a:lnTo>
                  <a:lnTo>
                    <a:pt x="25819" y="276872"/>
                  </a:lnTo>
                  <a:lnTo>
                    <a:pt x="25983" y="276872"/>
                  </a:lnTo>
                  <a:lnTo>
                    <a:pt x="29884" y="325767"/>
                  </a:lnTo>
                  <a:lnTo>
                    <a:pt x="29717" y="325767"/>
                  </a:lnTo>
                  <a:lnTo>
                    <a:pt x="30048" y="327825"/>
                  </a:lnTo>
                  <a:lnTo>
                    <a:pt x="30223" y="327825"/>
                  </a:lnTo>
                  <a:lnTo>
                    <a:pt x="41350" y="373113"/>
                  </a:lnTo>
                  <a:lnTo>
                    <a:pt x="41173" y="373113"/>
                  </a:lnTo>
                  <a:lnTo>
                    <a:pt x="41846" y="375132"/>
                  </a:lnTo>
                  <a:lnTo>
                    <a:pt x="42040" y="375132"/>
                  </a:lnTo>
                  <a:lnTo>
                    <a:pt x="59517" y="415823"/>
                  </a:lnTo>
                  <a:lnTo>
                    <a:pt x="59308" y="415823"/>
                  </a:lnTo>
                  <a:lnTo>
                    <a:pt x="60363" y="417791"/>
                  </a:lnTo>
                  <a:lnTo>
                    <a:pt x="60595" y="417791"/>
                  </a:lnTo>
                  <a:lnTo>
                    <a:pt x="83506" y="452856"/>
                  </a:lnTo>
                  <a:lnTo>
                    <a:pt x="83235" y="452856"/>
                  </a:lnTo>
                  <a:lnTo>
                    <a:pt x="84734" y="454736"/>
                  </a:lnTo>
                  <a:lnTo>
                    <a:pt x="85039" y="454736"/>
                  </a:lnTo>
                  <a:lnTo>
                    <a:pt x="112400" y="483247"/>
                  </a:lnTo>
                  <a:lnTo>
                    <a:pt x="112026" y="483247"/>
                  </a:lnTo>
                  <a:lnTo>
                    <a:pt x="114046" y="484962"/>
                  </a:lnTo>
                  <a:lnTo>
                    <a:pt x="114527" y="484962"/>
                  </a:lnTo>
                  <a:lnTo>
                    <a:pt x="145395" y="506120"/>
                  </a:lnTo>
                  <a:lnTo>
                    <a:pt x="144792" y="506120"/>
                  </a:lnTo>
                  <a:lnTo>
                    <a:pt x="147396" y="507491"/>
                  </a:lnTo>
                  <a:lnTo>
                    <a:pt x="148290" y="507491"/>
                  </a:lnTo>
                  <a:lnTo>
                    <a:pt x="181842" y="520649"/>
                  </a:lnTo>
                  <a:lnTo>
                    <a:pt x="180784" y="520649"/>
                  </a:lnTo>
                  <a:lnTo>
                    <a:pt x="183883" y="521449"/>
                  </a:lnTo>
                  <a:lnTo>
                    <a:pt x="187065" y="521449"/>
                  </a:lnTo>
                  <a:lnTo>
                    <a:pt x="221119" y="525787"/>
                  </a:lnTo>
                  <a:lnTo>
                    <a:pt x="219481" y="525995"/>
                  </a:lnTo>
                  <a:lnTo>
                    <a:pt x="313673" y="525995"/>
                  </a:lnTo>
                  <a:lnTo>
                    <a:pt x="267804" y="545566"/>
                  </a:lnTo>
                  <a:lnTo>
                    <a:pt x="264718" y="546353"/>
                  </a:lnTo>
                  <a:lnTo>
                    <a:pt x="222757" y="551700"/>
                  </a:lnTo>
                  <a:close/>
                </a:path>
                <a:path w="442595" h="551814">
                  <a:moveTo>
                    <a:pt x="221119" y="25900"/>
                  </a:moveTo>
                  <a:lnTo>
                    <a:pt x="219481" y="25692"/>
                  </a:lnTo>
                  <a:lnTo>
                    <a:pt x="222757" y="25692"/>
                  </a:lnTo>
                  <a:lnTo>
                    <a:pt x="221119" y="25900"/>
                  </a:lnTo>
                  <a:close/>
                </a:path>
                <a:path w="442595" h="551814">
                  <a:moveTo>
                    <a:pt x="259840" y="30833"/>
                  </a:moveTo>
                  <a:lnTo>
                    <a:pt x="221119" y="25900"/>
                  </a:lnTo>
                  <a:lnTo>
                    <a:pt x="222757" y="25692"/>
                  </a:lnTo>
                  <a:lnTo>
                    <a:pt x="313673" y="25692"/>
                  </a:lnTo>
                  <a:lnTo>
                    <a:pt x="320325" y="30251"/>
                  </a:lnTo>
                  <a:lnTo>
                    <a:pt x="258356" y="30251"/>
                  </a:lnTo>
                  <a:lnTo>
                    <a:pt x="259840" y="30833"/>
                  </a:lnTo>
                  <a:close/>
                </a:path>
                <a:path w="442595" h="551814">
                  <a:moveTo>
                    <a:pt x="180784" y="31038"/>
                  </a:moveTo>
                  <a:lnTo>
                    <a:pt x="183883" y="30251"/>
                  </a:lnTo>
                  <a:lnTo>
                    <a:pt x="182398" y="30833"/>
                  </a:lnTo>
                  <a:lnTo>
                    <a:pt x="180784" y="31038"/>
                  </a:lnTo>
                  <a:close/>
                </a:path>
                <a:path w="442595" h="551814">
                  <a:moveTo>
                    <a:pt x="182398" y="30833"/>
                  </a:moveTo>
                  <a:lnTo>
                    <a:pt x="183883" y="30251"/>
                  </a:lnTo>
                  <a:lnTo>
                    <a:pt x="186965" y="30251"/>
                  </a:lnTo>
                  <a:lnTo>
                    <a:pt x="182398" y="30833"/>
                  </a:lnTo>
                  <a:close/>
                </a:path>
                <a:path w="442595" h="551814">
                  <a:moveTo>
                    <a:pt x="261442" y="31038"/>
                  </a:moveTo>
                  <a:lnTo>
                    <a:pt x="259840" y="30833"/>
                  </a:lnTo>
                  <a:lnTo>
                    <a:pt x="258356" y="30251"/>
                  </a:lnTo>
                  <a:lnTo>
                    <a:pt x="261442" y="31038"/>
                  </a:lnTo>
                  <a:close/>
                </a:path>
                <a:path w="442595" h="551814">
                  <a:moveTo>
                    <a:pt x="321473" y="31038"/>
                  </a:moveTo>
                  <a:lnTo>
                    <a:pt x="261442" y="31038"/>
                  </a:lnTo>
                  <a:lnTo>
                    <a:pt x="258356" y="30251"/>
                  </a:lnTo>
                  <a:lnTo>
                    <a:pt x="320325" y="30251"/>
                  </a:lnTo>
                  <a:lnTo>
                    <a:pt x="321473" y="31038"/>
                  </a:lnTo>
                  <a:close/>
                </a:path>
                <a:path w="442595" h="551814">
                  <a:moveTo>
                    <a:pt x="181873" y="31038"/>
                  </a:moveTo>
                  <a:lnTo>
                    <a:pt x="180784" y="31038"/>
                  </a:lnTo>
                  <a:lnTo>
                    <a:pt x="182398" y="30833"/>
                  </a:lnTo>
                  <a:lnTo>
                    <a:pt x="181873" y="31038"/>
                  </a:lnTo>
                  <a:close/>
                </a:path>
                <a:path w="442595" h="551814">
                  <a:moveTo>
                    <a:pt x="296040" y="45016"/>
                  </a:moveTo>
                  <a:lnTo>
                    <a:pt x="259840" y="30833"/>
                  </a:lnTo>
                  <a:lnTo>
                    <a:pt x="261442" y="31038"/>
                  </a:lnTo>
                  <a:lnTo>
                    <a:pt x="321473" y="31038"/>
                  </a:lnTo>
                  <a:lnTo>
                    <a:pt x="340668" y="44195"/>
                  </a:lnTo>
                  <a:lnTo>
                    <a:pt x="294843" y="44195"/>
                  </a:lnTo>
                  <a:lnTo>
                    <a:pt x="296040" y="45016"/>
                  </a:lnTo>
                  <a:close/>
                </a:path>
                <a:path w="442595" h="551814">
                  <a:moveTo>
                    <a:pt x="144792" y="45567"/>
                  </a:moveTo>
                  <a:lnTo>
                    <a:pt x="147396" y="44195"/>
                  </a:lnTo>
                  <a:lnTo>
                    <a:pt x="146199" y="45016"/>
                  </a:lnTo>
                  <a:lnTo>
                    <a:pt x="144792" y="45567"/>
                  </a:lnTo>
                  <a:close/>
                </a:path>
                <a:path w="442595" h="551814">
                  <a:moveTo>
                    <a:pt x="146199" y="45016"/>
                  </a:moveTo>
                  <a:lnTo>
                    <a:pt x="147396" y="44195"/>
                  </a:lnTo>
                  <a:lnTo>
                    <a:pt x="148293" y="44195"/>
                  </a:lnTo>
                  <a:lnTo>
                    <a:pt x="146199" y="45016"/>
                  </a:lnTo>
                  <a:close/>
                </a:path>
                <a:path w="442595" h="551814">
                  <a:moveTo>
                    <a:pt x="297433" y="45567"/>
                  </a:moveTo>
                  <a:lnTo>
                    <a:pt x="296040" y="45016"/>
                  </a:lnTo>
                  <a:lnTo>
                    <a:pt x="294843" y="44195"/>
                  </a:lnTo>
                  <a:lnTo>
                    <a:pt x="297433" y="45567"/>
                  </a:lnTo>
                  <a:close/>
                </a:path>
                <a:path w="442595" h="551814">
                  <a:moveTo>
                    <a:pt x="342669" y="45567"/>
                  </a:moveTo>
                  <a:lnTo>
                    <a:pt x="297433" y="45567"/>
                  </a:lnTo>
                  <a:lnTo>
                    <a:pt x="294843" y="44195"/>
                  </a:lnTo>
                  <a:lnTo>
                    <a:pt x="340668" y="44195"/>
                  </a:lnTo>
                  <a:lnTo>
                    <a:pt x="342669" y="45567"/>
                  </a:lnTo>
                  <a:close/>
                </a:path>
                <a:path w="442595" h="551814">
                  <a:moveTo>
                    <a:pt x="145395" y="45567"/>
                  </a:moveTo>
                  <a:lnTo>
                    <a:pt x="144792" y="45567"/>
                  </a:lnTo>
                  <a:lnTo>
                    <a:pt x="146199" y="45016"/>
                  </a:lnTo>
                  <a:lnTo>
                    <a:pt x="145395" y="45567"/>
                  </a:lnTo>
                  <a:close/>
                </a:path>
                <a:path w="442595" h="551814">
                  <a:moveTo>
                    <a:pt x="329083" y="67666"/>
                  </a:moveTo>
                  <a:lnTo>
                    <a:pt x="296040" y="45016"/>
                  </a:lnTo>
                  <a:lnTo>
                    <a:pt x="297433" y="45567"/>
                  </a:lnTo>
                  <a:lnTo>
                    <a:pt x="342669" y="45567"/>
                  </a:lnTo>
                  <a:lnTo>
                    <a:pt x="344855" y="47066"/>
                  </a:lnTo>
                  <a:lnTo>
                    <a:pt x="346875" y="48793"/>
                  </a:lnTo>
                  <a:lnTo>
                    <a:pt x="364091" y="66725"/>
                  </a:lnTo>
                  <a:lnTo>
                    <a:pt x="328180" y="66725"/>
                  </a:lnTo>
                  <a:lnTo>
                    <a:pt x="329083" y="67666"/>
                  </a:lnTo>
                  <a:close/>
                </a:path>
                <a:path w="442595" h="551814">
                  <a:moveTo>
                    <a:pt x="112026" y="68440"/>
                  </a:moveTo>
                  <a:lnTo>
                    <a:pt x="114046" y="66725"/>
                  </a:lnTo>
                  <a:lnTo>
                    <a:pt x="113143" y="67666"/>
                  </a:lnTo>
                  <a:lnTo>
                    <a:pt x="112026" y="68440"/>
                  </a:lnTo>
                  <a:close/>
                </a:path>
                <a:path w="442595" h="551814">
                  <a:moveTo>
                    <a:pt x="113155" y="67666"/>
                  </a:moveTo>
                  <a:lnTo>
                    <a:pt x="114046" y="66725"/>
                  </a:lnTo>
                  <a:lnTo>
                    <a:pt x="114527" y="66725"/>
                  </a:lnTo>
                  <a:lnTo>
                    <a:pt x="113155" y="67666"/>
                  </a:lnTo>
                  <a:close/>
                </a:path>
                <a:path w="442595" h="551814">
                  <a:moveTo>
                    <a:pt x="330212" y="68440"/>
                  </a:moveTo>
                  <a:lnTo>
                    <a:pt x="329083" y="67666"/>
                  </a:lnTo>
                  <a:lnTo>
                    <a:pt x="328180" y="66725"/>
                  </a:lnTo>
                  <a:lnTo>
                    <a:pt x="330212" y="68440"/>
                  </a:lnTo>
                  <a:close/>
                </a:path>
                <a:path w="442595" h="551814">
                  <a:moveTo>
                    <a:pt x="365737" y="68440"/>
                  </a:moveTo>
                  <a:lnTo>
                    <a:pt x="330212" y="68440"/>
                  </a:lnTo>
                  <a:lnTo>
                    <a:pt x="328180" y="66725"/>
                  </a:lnTo>
                  <a:lnTo>
                    <a:pt x="364091" y="66725"/>
                  </a:lnTo>
                  <a:lnTo>
                    <a:pt x="365737" y="68440"/>
                  </a:lnTo>
                  <a:close/>
                </a:path>
                <a:path w="442595" h="551814">
                  <a:moveTo>
                    <a:pt x="112400" y="68440"/>
                  </a:moveTo>
                  <a:lnTo>
                    <a:pt x="112026" y="68440"/>
                  </a:lnTo>
                  <a:lnTo>
                    <a:pt x="113155" y="67666"/>
                  </a:lnTo>
                  <a:lnTo>
                    <a:pt x="112400" y="68440"/>
                  </a:lnTo>
                  <a:close/>
                </a:path>
                <a:path w="442595" h="551814">
                  <a:moveTo>
                    <a:pt x="358155" y="97947"/>
                  </a:moveTo>
                  <a:lnTo>
                    <a:pt x="329083" y="67666"/>
                  </a:lnTo>
                  <a:lnTo>
                    <a:pt x="330212" y="68440"/>
                  </a:lnTo>
                  <a:lnTo>
                    <a:pt x="365737" y="68440"/>
                  </a:lnTo>
                  <a:lnTo>
                    <a:pt x="377698" y="80899"/>
                  </a:lnTo>
                  <a:lnTo>
                    <a:pt x="379196" y="82778"/>
                  </a:lnTo>
                  <a:lnTo>
                    <a:pt x="388454" y="96951"/>
                  </a:lnTo>
                  <a:lnTo>
                    <a:pt x="357504" y="96951"/>
                  </a:lnTo>
                  <a:lnTo>
                    <a:pt x="358155" y="97947"/>
                  </a:lnTo>
                  <a:close/>
                </a:path>
                <a:path w="442595" h="551814">
                  <a:moveTo>
                    <a:pt x="83235" y="98831"/>
                  </a:moveTo>
                  <a:lnTo>
                    <a:pt x="84734" y="96951"/>
                  </a:lnTo>
                  <a:lnTo>
                    <a:pt x="84084" y="97947"/>
                  </a:lnTo>
                  <a:lnTo>
                    <a:pt x="83235" y="98831"/>
                  </a:lnTo>
                  <a:close/>
                </a:path>
                <a:path w="442595" h="551814">
                  <a:moveTo>
                    <a:pt x="84084" y="97947"/>
                  </a:moveTo>
                  <a:lnTo>
                    <a:pt x="84734" y="96951"/>
                  </a:lnTo>
                  <a:lnTo>
                    <a:pt x="85039" y="96951"/>
                  </a:lnTo>
                  <a:lnTo>
                    <a:pt x="84084" y="97947"/>
                  </a:lnTo>
                  <a:close/>
                </a:path>
                <a:path w="442595" h="551814">
                  <a:moveTo>
                    <a:pt x="359003" y="98831"/>
                  </a:moveTo>
                  <a:lnTo>
                    <a:pt x="358155" y="97947"/>
                  </a:lnTo>
                  <a:lnTo>
                    <a:pt x="357504" y="96951"/>
                  </a:lnTo>
                  <a:lnTo>
                    <a:pt x="359003" y="98831"/>
                  </a:lnTo>
                  <a:close/>
                </a:path>
                <a:path w="442595" h="551814">
                  <a:moveTo>
                    <a:pt x="389681" y="98831"/>
                  </a:moveTo>
                  <a:lnTo>
                    <a:pt x="359003" y="98831"/>
                  </a:lnTo>
                  <a:lnTo>
                    <a:pt x="357504" y="96951"/>
                  </a:lnTo>
                  <a:lnTo>
                    <a:pt x="388454" y="96951"/>
                  </a:lnTo>
                  <a:lnTo>
                    <a:pt x="389681" y="98831"/>
                  </a:lnTo>
                  <a:close/>
                </a:path>
                <a:path w="442595" h="551814">
                  <a:moveTo>
                    <a:pt x="83506" y="98831"/>
                  </a:moveTo>
                  <a:lnTo>
                    <a:pt x="83235" y="98831"/>
                  </a:lnTo>
                  <a:lnTo>
                    <a:pt x="84084" y="97947"/>
                  </a:lnTo>
                  <a:lnTo>
                    <a:pt x="83506" y="98831"/>
                  </a:lnTo>
                  <a:close/>
                </a:path>
                <a:path w="442595" h="551814">
                  <a:moveTo>
                    <a:pt x="382285" y="134889"/>
                  </a:moveTo>
                  <a:lnTo>
                    <a:pt x="358155" y="97947"/>
                  </a:lnTo>
                  <a:lnTo>
                    <a:pt x="359003" y="98831"/>
                  </a:lnTo>
                  <a:lnTo>
                    <a:pt x="389681" y="98831"/>
                  </a:lnTo>
                  <a:lnTo>
                    <a:pt x="404622" y="121704"/>
                  </a:lnTo>
                  <a:lnTo>
                    <a:pt x="405676" y="123672"/>
                  </a:lnTo>
                  <a:lnTo>
                    <a:pt x="410072" y="133908"/>
                  </a:lnTo>
                  <a:lnTo>
                    <a:pt x="381863" y="133908"/>
                  </a:lnTo>
                  <a:lnTo>
                    <a:pt x="382285" y="134889"/>
                  </a:lnTo>
                  <a:close/>
                </a:path>
                <a:path w="442595" h="551814">
                  <a:moveTo>
                    <a:pt x="59954" y="134889"/>
                  </a:moveTo>
                  <a:lnTo>
                    <a:pt x="60363" y="133908"/>
                  </a:lnTo>
                  <a:lnTo>
                    <a:pt x="60594" y="133908"/>
                  </a:lnTo>
                  <a:lnTo>
                    <a:pt x="59954" y="134889"/>
                  </a:lnTo>
                  <a:close/>
                </a:path>
                <a:path w="442595" h="551814">
                  <a:moveTo>
                    <a:pt x="410918" y="135877"/>
                  </a:moveTo>
                  <a:lnTo>
                    <a:pt x="382930" y="135877"/>
                  </a:lnTo>
                  <a:lnTo>
                    <a:pt x="381863" y="133908"/>
                  </a:lnTo>
                  <a:lnTo>
                    <a:pt x="410072" y="133908"/>
                  </a:lnTo>
                  <a:lnTo>
                    <a:pt x="410918" y="135877"/>
                  </a:lnTo>
                  <a:close/>
                </a:path>
                <a:path w="442595" h="551814">
                  <a:moveTo>
                    <a:pt x="59517" y="135877"/>
                  </a:moveTo>
                  <a:lnTo>
                    <a:pt x="59308" y="135877"/>
                  </a:lnTo>
                  <a:lnTo>
                    <a:pt x="59954" y="134889"/>
                  </a:lnTo>
                  <a:lnTo>
                    <a:pt x="59517" y="135877"/>
                  </a:lnTo>
                  <a:close/>
                </a:path>
                <a:path w="442595" h="551814">
                  <a:moveTo>
                    <a:pt x="400623" y="177546"/>
                  </a:moveTo>
                  <a:lnTo>
                    <a:pt x="382285" y="134889"/>
                  </a:lnTo>
                  <a:lnTo>
                    <a:pt x="382930" y="135877"/>
                  </a:lnTo>
                  <a:lnTo>
                    <a:pt x="410918" y="135877"/>
                  </a:lnTo>
                  <a:lnTo>
                    <a:pt x="424865" y="168351"/>
                  </a:lnTo>
                  <a:lnTo>
                    <a:pt x="425551" y="170370"/>
                  </a:lnTo>
                  <a:lnTo>
                    <a:pt x="427070" y="176555"/>
                  </a:lnTo>
                  <a:lnTo>
                    <a:pt x="400380" y="176555"/>
                  </a:lnTo>
                  <a:lnTo>
                    <a:pt x="400623" y="177546"/>
                  </a:lnTo>
                  <a:close/>
                </a:path>
                <a:path w="442595" h="551814">
                  <a:moveTo>
                    <a:pt x="41615" y="177546"/>
                  </a:moveTo>
                  <a:lnTo>
                    <a:pt x="41846" y="176555"/>
                  </a:lnTo>
                  <a:lnTo>
                    <a:pt x="42040" y="176555"/>
                  </a:lnTo>
                  <a:lnTo>
                    <a:pt x="41615" y="177546"/>
                  </a:lnTo>
                  <a:close/>
                </a:path>
                <a:path w="442595" h="551814">
                  <a:moveTo>
                    <a:pt x="427566" y="178574"/>
                  </a:moveTo>
                  <a:lnTo>
                    <a:pt x="401065" y="178574"/>
                  </a:lnTo>
                  <a:lnTo>
                    <a:pt x="400380" y="176555"/>
                  </a:lnTo>
                  <a:lnTo>
                    <a:pt x="427070" y="176555"/>
                  </a:lnTo>
                  <a:lnTo>
                    <a:pt x="427566" y="178574"/>
                  </a:lnTo>
                  <a:close/>
                </a:path>
                <a:path w="442595" h="551814">
                  <a:moveTo>
                    <a:pt x="41350" y="178574"/>
                  </a:moveTo>
                  <a:lnTo>
                    <a:pt x="41173" y="178574"/>
                  </a:lnTo>
                  <a:lnTo>
                    <a:pt x="41615" y="177546"/>
                  </a:lnTo>
                  <a:lnTo>
                    <a:pt x="41350" y="178574"/>
                  </a:lnTo>
                  <a:close/>
                </a:path>
                <a:path w="442595" h="551814">
                  <a:moveTo>
                    <a:pt x="412256" y="224844"/>
                  </a:moveTo>
                  <a:lnTo>
                    <a:pt x="400623" y="177546"/>
                  </a:lnTo>
                  <a:lnTo>
                    <a:pt x="401065" y="178574"/>
                  </a:lnTo>
                  <a:lnTo>
                    <a:pt x="427566" y="178574"/>
                  </a:lnTo>
                  <a:lnTo>
                    <a:pt x="437680" y="219748"/>
                  </a:lnTo>
                  <a:lnTo>
                    <a:pt x="438010" y="221805"/>
                  </a:lnTo>
                  <a:lnTo>
                    <a:pt x="438174" y="223862"/>
                  </a:lnTo>
                  <a:lnTo>
                    <a:pt x="412178" y="223862"/>
                  </a:lnTo>
                  <a:lnTo>
                    <a:pt x="412256" y="224844"/>
                  </a:lnTo>
                  <a:close/>
                </a:path>
                <a:path w="442595" h="551814">
                  <a:moveTo>
                    <a:pt x="29982" y="224844"/>
                  </a:moveTo>
                  <a:lnTo>
                    <a:pt x="30048" y="223862"/>
                  </a:lnTo>
                  <a:lnTo>
                    <a:pt x="30223" y="223862"/>
                  </a:lnTo>
                  <a:lnTo>
                    <a:pt x="29982" y="224844"/>
                  </a:lnTo>
                  <a:close/>
                </a:path>
                <a:path w="442595" h="551814">
                  <a:moveTo>
                    <a:pt x="438338" y="225920"/>
                  </a:moveTo>
                  <a:lnTo>
                    <a:pt x="412521" y="225920"/>
                  </a:lnTo>
                  <a:lnTo>
                    <a:pt x="412178" y="223862"/>
                  </a:lnTo>
                  <a:lnTo>
                    <a:pt x="438174" y="223862"/>
                  </a:lnTo>
                  <a:lnTo>
                    <a:pt x="438252" y="224844"/>
                  </a:lnTo>
                  <a:lnTo>
                    <a:pt x="438338" y="225920"/>
                  </a:lnTo>
                  <a:close/>
                </a:path>
                <a:path w="442595" h="551814">
                  <a:moveTo>
                    <a:pt x="29884" y="225920"/>
                  </a:moveTo>
                  <a:lnTo>
                    <a:pt x="29717" y="225920"/>
                  </a:lnTo>
                  <a:lnTo>
                    <a:pt x="29982" y="224844"/>
                  </a:lnTo>
                  <a:lnTo>
                    <a:pt x="29884" y="225920"/>
                  </a:lnTo>
                  <a:close/>
                </a:path>
                <a:path w="442595" h="551814">
                  <a:moveTo>
                    <a:pt x="442239" y="276872"/>
                  </a:moveTo>
                  <a:lnTo>
                    <a:pt x="416407" y="276872"/>
                  </a:lnTo>
                  <a:lnTo>
                    <a:pt x="416407" y="274815"/>
                  </a:lnTo>
                  <a:lnTo>
                    <a:pt x="416243" y="274815"/>
                  </a:lnTo>
                  <a:lnTo>
                    <a:pt x="412342" y="225920"/>
                  </a:lnTo>
                  <a:lnTo>
                    <a:pt x="412256" y="224844"/>
                  </a:lnTo>
                  <a:lnTo>
                    <a:pt x="412521" y="225920"/>
                  </a:lnTo>
                  <a:lnTo>
                    <a:pt x="438338" y="225920"/>
                  </a:lnTo>
                  <a:lnTo>
                    <a:pt x="442239" y="274815"/>
                  </a:lnTo>
                  <a:lnTo>
                    <a:pt x="416407" y="274815"/>
                  </a:lnTo>
                  <a:lnTo>
                    <a:pt x="416325" y="275843"/>
                  </a:lnTo>
                  <a:lnTo>
                    <a:pt x="442239" y="275843"/>
                  </a:lnTo>
                  <a:lnTo>
                    <a:pt x="442239" y="276872"/>
                  </a:lnTo>
                  <a:close/>
                </a:path>
                <a:path w="442595" h="551814">
                  <a:moveTo>
                    <a:pt x="438174" y="327825"/>
                  </a:moveTo>
                  <a:lnTo>
                    <a:pt x="412178" y="327825"/>
                  </a:lnTo>
                  <a:lnTo>
                    <a:pt x="412521" y="325767"/>
                  </a:lnTo>
                  <a:lnTo>
                    <a:pt x="412342" y="325767"/>
                  </a:lnTo>
                  <a:lnTo>
                    <a:pt x="416243" y="276872"/>
                  </a:lnTo>
                  <a:lnTo>
                    <a:pt x="416325" y="275843"/>
                  </a:lnTo>
                  <a:lnTo>
                    <a:pt x="416407" y="276872"/>
                  </a:lnTo>
                  <a:lnTo>
                    <a:pt x="442239" y="276872"/>
                  </a:lnTo>
                  <a:lnTo>
                    <a:pt x="438338" y="325767"/>
                  </a:lnTo>
                  <a:lnTo>
                    <a:pt x="412521" y="325767"/>
                  </a:lnTo>
                  <a:lnTo>
                    <a:pt x="412275" y="326768"/>
                  </a:lnTo>
                  <a:lnTo>
                    <a:pt x="438258" y="326768"/>
                  </a:lnTo>
                  <a:lnTo>
                    <a:pt x="438174" y="327825"/>
                  </a:lnTo>
                  <a:close/>
                </a:path>
                <a:path w="442595" h="551814">
                  <a:moveTo>
                    <a:pt x="29963" y="326768"/>
                  </a:moveTo>
                  <a:lnTo>
                    <a:pt x="29717" y="325767"/>
                  </a:lnTo>
                  <a:lnTo>
                    <a:pt x="29884" y="325767"/>
                  </a:lnTo>
                  <a:lnTo>
                    <a:pt x="29963" y="326768"/>
                  </a:lnTo>
                  <a:close/>
                </a:path>
                <a:path w="442595" h="551814">
                  <a:moveTo>
                    <a:pt x="30223" y="327825"/>
                  </a:moveTo>
                  <a:lnTo>
                    <a:pt x="30048" y="327825"/>
                  </a:lnTo>
                  <a:lnTo>
                    <a:pt x="29963" y="326768"/>
                  </a:lnTo>
                  <a:lnTo>
                    <a:pt x="30223" y="327825"/>
                  </a:lnTo>
                  <a:close/>
                </a:path>
                <a:path w="442595" h="551814">
                  <a:moveTo>
                    <a:pt x="427071" y="375132"/>
                  </a:moveTo>
                  <a:lnTo>
                    <a:pt x="400380" y="375132"/>
                  </a:lnTo>
                  <a:lnTo>
                    <a:pt x="401065" y="373113"/>
                  </a:lnTo>
                  <a:lnTo>
                    <a:pt x="400876" y="373113"/>
                  </a:lnTo>
                  <a:lnTo>
                    <a:pt x="412275" y="326768"/>
                  </a:lnTo>
                  <a:lnTo>
                    <a:pt x="412178" y="327825"/>
                  </a:lnTo>
                  <a:lnTo>
                    <a:pt x="438174" y="327825"/>
                  </a:lnTo>
                  <a:lnTo>
                    <a:pt x="438010" y="329882"/>
                  </a:lnTo>
                  <a:lnTo>
                    <a:pt x="437680" y="331952"/>
                  </a:lnTo>
                  <a:lnTo>
                    <a:pt x="427567" y="373113"/>
                  </a:lnTo>
                  <a:lnTo>
                    <a:pt x="401065" y="373113"/>
                  </a:lnTo>
                  <a:lnTo>
                    <a:pt x="400652" y="374076"/>
                  </a:lnTo>
                  <a:lnTo>
                    <a:pt x="427330" y="374076"/>
                  </a:lnTo>
                  <a:lnTo>
                    <a:pt x="427071" y="375132"/>
                  </a:lnTo>
                  <a:close/>
                </a:path>
                <a:path w="442595" h="551814">
                  <a:moveTo>
                    <a:pt x="41586" y="374076"/>
                  </a:moveTo>
                  <a:lnTo>
                    <a:pt x="41173" y="373113"/>
                  </a:lnTo>
                  <a:lnTo>
                    <a:pt x="41350" y="373113"/>
                  </a:lnTo>
                  <a:lnTo>
                    <a:pt x="41586" y="374076"/>
                  </a:lnTo>
                  <a:close/>
                </a:path>
                <a:path w="442595" h="551814">
                  <a:moveTo>
                    <a:pt x="42040" y="375132"/>
                  </a:moveTo>
                  <a:lnTo>
                    <a:pt x="41846" y="375132"/>
                  </a:lnTo>
                  <a:lnTo>
                    <a:pt x="41586" y="374076"/>
                  </a:lnTo>
                  <a:lnTo>
                    <a:pt x="42040" y="375132"/>
                  </a:lnTo>
                  <a:close/>
                </a:path>
                <a:path w="442595" h="551814">
                  <a:moveTo>
                    <a:pt x="410067" y="417791"/>
                  </a:moveTo>
                  <a:lnTo>
                    <a:pt x="381863" y="417791"/>
                  </a:lnTo>
                  <a:lnTo>
                    <a:pt x="382930" y="415823"/>
                  </a:lnTo>
                  <a:lnTo>
                    <a:pt x="382709" y="415823"/>
                  </a:lnTo>
                  <a:lnTo>
                    <a:pt x="400652" y="374076"/>
                  </a:lnTo>
                  <a:lnTo>
                    <a:pt x="400380" y="375132"/>
                  </a:lnTo>
                  <a:lnTo>
                    <a:pt x="427071" y="375132"/>
                  </a:lnTo>
                  <a:lnTo>
                    <a:pt x="425551" y="381317"/>
                  </a:lnTo>
                  <a:lnTo>
                    <a:pt x="424865" y="383336"/>
                  </a:lnTo>
                  <a:lnTo>
                    <a:pt x="410912" y="415823"/>
                  </a:lnTo>
                  <a:lnTo>
                    <a:pt x="382930" y="415823"/>
                  </a:lnTo>
                  <a:lnTo>
                    <a:pt x="382321" y="416755"/>
                  </a:lnTo>
                  <a:lnTo>
                    <a:pt x="410512" y="416755"/>
                  </a:lnTo>
                  <a:lnTo>
                    <a:pt x="410067" y="417791"/>
                  </a:lnTo>
                  <a:close/>
                </a:path>
                <a:path w="442595" h="551814">
                  <a:moveTo>
                    <a:pt x="59917" y="416755"/>
                  </a:moveTo>
                  <a:lnTo>
                    <a:pt x="59308" y="415823"/>
                  </a:lnTo>
                  <a:lnTo>
                    <a:pt x="59517" y="415823"/>
                  </a:lnTo>
                  <a:lnTo>
                    <a:pt x="59917" y="416755"/>
                  </a:lnTo>
                  <a:close/>
                </a:path>
                <a:path w="442595" h="551814">
                  <a:moveTo>
                    <a:pt x="60595" y="417791"/>
                  </a:moveTo>
                  <a:lnTo>
                    <a:pt x="60363" y="417791"/>
                  </a:lnTo>
                  <a:lnTo>
                    <a:pt x="59917" y="416755"/>
                  </a:lnTo>
                  <a:lnTo>
                    <a:pt x="60595" y="417791"/>
                  </a:lnTo>
                  <a:close/>
                </a:path>
                <a:path w="442595" h="551814">
                  <a:moveTo>
                    <a:pt x="358156" y="453738"/>
                  </a:moveTo>
                  <a:lnTo>
                    <a:pt x="382321" y="416755"/>
                  </a:lnTo>
                  <a:lnTo>
                    <a:pt x="381863" y="417791"/>
                  </a:lnTo>
                  <a:lnTo>
                    <a:pt x="410067" y="417791"/>
                  </a:lnTo>
                  <a:lnTo>
                    <a:pt x="405676" y="428015"/>
                  </a:lnTo>
                  <a:lnTo>
                    <a:pt x="404622" y="429983"/>
                  </a:lnTo>
                  <a:lnTo>
                    <a:pt x="389681" y="452856"/>
                  </a:lnTo>
                  <a:lnTo>
                    <a:pt x="359003" y="452856"/>
                  </a:lnTo>
                  <a:lnTo>
                    <a:pt x="358156" y="453738"/>
                  </a:lnTo>
                  <a:close/>
                </a:path>
                <a:path w="442595" h="551814">
                  <a:moveTo>
                    <a:pt x="84734" y="454736"/>
                  </a:moveTo>
                  <a:lnTo>
                    <a:pt x="83235" y="452856"/>
                  </a:lnTo>
                  <a:lnTo>
                    <a:pt x="84082" y="453738"/>
                  </a:lnTo>
                  <a:lnTo>
                    <a:pt x="84734" y="454736"/>
                  </a:lnTo>
                  <a:close/>
                </a:path>
                <a:path w="442595" h="551814">
                  <a:moveTo>
                    <a:pt x="84082" y="453738"/>
                  </a:moveTo>
                  <a:lnTo>
                    <a:pt x="83235" y="452856"/>
                  </a:lnTo>
                  <a:lnTo>
                    <a:pt x="83506" y="452856"/>
                  </a:lnTo>
                  <a:lnTo>
                    <a:pt x="84082" y="453738"/>
                  </a:lnTo>
                  <a:close/>
                </a:path>
                <a:path w="442595" h="551814">
                  <a:moveTo>
                    <a:pt x="357504" y="454736"/>
                  </a:moveTo>
                  <a:lnTo>
                    <a:pt x="358156" y="453738"/>
                  </a:lnTo>
                  <a:lnTo>
                    <a:pt x="359003" y="452856"/>
                  </a:lnTo>
                  <a:lnTo>
                    <a:pt x="357504" y="454736"/>
                  </a:lnTo>
                  <a:close/>
                </a:path>
                <a:path w="442595" h="551814">
                  <a:moveTo>
                    <a:pt x="388454" y="454736"/>
                  </a:moveTo>
                  <a:lnTo>
                    <a:pt x="357504" y="454736"/>
                  </a:lnTo>
                  <a:lnTo>
                    <a:pt x="359003" y="452856"/>
                  </a:lnTo>
                  <a:lnTo>
                    <a:pt x="389681" y="452856"/>
                  </a:lnTo>
                  <a:lnTo>
                    <a:pt x="388454" y="454736"/>
                  </a:lnTo>
                  <a:close/>
                </a:path>
                <a:path w="442595" h="551814">
                  <a:moveTo>
                    <a:pt x="85039" y="454736"/>
                  </a:moveTo>
                  <a:lnTo>
                    <a:pt x="84734" y="454736"/>
                  </a:lnTo>
                  <a:lnTo>
                    <a:pt x="84082" y="453738"/>
                  </a:lnTo>
                  <a:lnTo>
                    <a:pt x="85039" y="454736"/>
                  </a:lnTo>
                  <a:close/>
                </a:path>
                <a:path w="442595" h="551814">
                  <a:moveTo>
                    <a:pt x="364096" y="484962"/>
                  </a:moveTo>
                  <a:lnTo>
                    <a:pt x="328180" y="484962"/>
                  </a:lnTo>
                  <a:lnTo>
                    <a:pt x="330212" y="483247"/>
                  </a:lnTo>
                  <a:lnTo>
                    <a:pt x="329826" y="483247"/>
                  </a:lnTo>
                  <a:lnTo>
                    <a:pt x="358156" y="453738"/>
                  </a:lnTo>
                  <a:lnTo>
                    <a:pt x="357504" y="454736"/>
                  </a:lnTo>
                  <a:lnTo>
                    <a:pt x="388454" y="454736"/>
                  </a:lnTo>
                  <a:lnTo>
                    <a:pt x="379196" y="468909"/>
                  </a:lnTo>
                  <a:lnTo>
                    <a:pt x="377698" y="470788"/>
                  </a:lnTo>
                  <a:lnTo>
                    <a:pt x="365741" y="483247"/>
                  </a:lnTo>
                  <a:lnTo>
                    <a:pt x="330212" y="483247"/>
                  </a:lnTo>
                  <a:lnTo>
                    <a:pt x="329119" y="483996"/>
                  </a:lnTo>
                  <a:lnTo>
                    <a:pt x="365022" y="483996"/>
                  </a:lnTo>
                  <a:lnTo>
                    <a:pt x="364096" y="484962"/>
                  </a:lnTo>
                  <a:close/>
                </a:path>
                <a:path w="442595" h="551814">
                  <a:moveTo>
                    <a:pt x="114046" y="484962"/>
                  </a:moveTo>
                  <a:lnTo>
                    <a:pt x="112026" y="483247"/>
                  </a:lnTo>
                  <a:lnTo>
                    <a:pt x="113119" y="483996"/>
                  </a:lnTo>
                  <a:lnTo>
                    <a:pt x="114046" y="484962"/>
                  </a:lnTo>
                  <a:close/>
                </a:path>
                <a:path w="442595" h="551814">
                  <a:moveTo>
                    <a:pt x="113119" y="483996"/>
                  </a:moveTo>
                  <a:lnTo>
                    <a:pt x="112026" y="483247"/>
                  </a:lnTo>
                  <a:lnTo>
                    <a:pt x="112400" y="483247"/>
                  </a:lnTo>
                  <a:lnTo>
                    <a:pt x="113119" y="483996"/>
                  </a:lnTo>
                  <a:close/>
                </a:path>
                <a:path w="442595" h="551814">
                  <a:moveTo>
                    <a:pt x="328180" y="484962"/>
                  </a:moveTo>
                  <a:lnTo>
                    <a:pt x="329119" y="483996"/>
                  </a:lnTo>
                  <a:lnTo>
                    <a:pt x="330212" y="483247"/>
                  </a:lnTo>
                  <a:lnTo>
                    <a:pt x="328180" y="484962"/>
                  </a:lnTo>
                  <a:close/>
                </a:path>
                <a:path w="442595" h="551814">
                  <a:moveTo>
                    <a:pt x="114527" y="484962"/>
                  </a:moveTo>
                  <a:lnTo>
                    <a:pt x="114046" y="484962"/>
                  </a:lnTo>
                  <a:lnTo>
                    <a:pt x="113119" y="483996"/>
                  </a:lnTo>
                  <a:lnTo>
                    <a:pt x="114527" y="484962"/>
                  </a:lnTo>
                  <a:close/>
                </a:path>
                <a:path w="442595" h="551814">
                  <a:moveTo>
                    <a:pt x="296055" y="506661"/>
                  </a:moveTo>
                  <a:lnTo>
                    <a:pt x="329119" y="483996"/>
                  </a:lnTo>
                  <a:lnTo>
                    <a:pt x="328180" y="484962"/>
                  </a:lnTo>
                  <a:lnTo>
                    <a:pt x="364096" y="484962"/>
                  </a:lnTo>
                  <a:lnTo>
                    <a:pt x="346875" y="502907"/>
                  </a:lnTo>
                  <a:lnTo>
                    <a:pt x="344855" y="504621"/>
                  </a:lnTo>
                  <a:lnTo>
                    <a:pt x="342669" y="506120"/>
                  </a:lnTo>
                  <a:lnTo>
                    <a:pt x="297433" y="506120"/>
                  </a:lnTo>
                  <a:lnTo>
                    <a:pt x="296055" y="506661"/>
                  </a:lnTo>
                  <a:close/>
                </a:path>
                <a:path w="442595" h="551814">
                  <a:moveTo>
                    <a:pt x="147396" y="507491"/>
                  </a:moveTo>
                  <a:lnTo>
                    <a:pt x="144792" y="506120"/>
                  </a:lnTo>
                  <a:lnTo>
                    <a:pt x="146172" y="506661"/>
                  </a:lnTo>
                  <a:lnTo>
                    <a:pt x="147396" y="507491"/>
                  </a:lnTo>
                  <a:close/>
                </a:path>
                <a:path w="442595" h="551814">
                  <a:moveTo>
                    <a:pt x="146184" y="506661"/>
                  </a:moveTo>
                  <a:lnTo>
                    <a:pt x="144792" y="506120"/>
                  </a:lnTo>
                  <a:lnTo>
                    <a:pt x="145395" y="506120"/>
                  </a:lnTo>
                  <a:lnTo>
                    <a:pt x="146184" y="506661"/>
                  </a:lnTo>
                  <a:close/>
                </a:path>
                <a:path w="442595" h="551814">
                  <a:moveTo>
                    <a:pt x="294843" y="507491"/>
                  </a:moveTo>
                  <a:lnTo>
                    <a:pt x="296055" y="506661"/>
                  </a:lnTo>
                  <a:lnTo>
                    <a:pt x="297433" y="506120"/>
                  </a:lnTo>
                  <a:lnTo>
                    <a:pt x="294843" y="507491"/>
                  </a:lnTo>
                  <a:close/>
                </a:path>
                <a:path w="442595" h="551814">
                  <a:moveTo>
                    <a:pt x="340668" y="507491"/>
                  </a:moveTo>
                  <a:lnTo>
                    <a:pt x="294843" y="507491"/>
                  </a:lnTo>
                  <a:lnTo>
                    <a:pt x="297433" y="506120"/>
                  </a:lnTo>
                  <a:lnTo>
                    <a:pt x="342669" y="506120"/>
                  </a:lnTo>
                  <a:lnTo>
                    <a:pt x="340668" y="507491"/>
                  </a:lnTo>
                  <a:close/>
                </a:path>
                <a:path w="442595" h="551814">
                  <a:moveTo>
                    <a:pt x="148290" y="507491"/>
                  </a:moveTo>
                  <a:lnTo>
                    <a:pt x="147396" y="507491"/>
                  </a:lnTo>
                  <a:lnTo>
                    <a:pt x="146184" y="506661"/>
                  </a:lnTo>
                  <a:lnTo>
                    <a:pt x="148290" y="507491"/>
                  </a:lnTo>
                  <a:close/>
                </a:path>
                <a:path w="442595" h="551814">
                  <a:moveTo>
                    <a:pt x="259892" y="520846"/>
                  </a:moveTo>
                  <a:lnTo>
                    <a:pt x="296055" y="506661"/>
                  </a:lnTo>
                  <a:lnTo>
                    <a:pt x="294843" y="507491"/>
                  </a:lnTo>
                  <a:lnTo>
                    <a:pt x="340668" y="507491"/>
                  </a:lnTo>
                  <a:lnTo>
                    <a:pt x="321473" y="520649"/>
                  </a:lnTo>
                  <a:lnTo>
                    <a:pt x="261442" y="520649"/>
                  </a:lnTo>
                  <a:lnTo>
                    <a:pt x="259892" y="520846"/>
                  </a:lnTo>
                  <a:close/>
                </a:path>
                <a:path w="442595" h="551814">
                  <a:moveTo>
                    <a:pt x="183883" y="521449"/>
                  </a:moveTo>
                  <a:lnTo>
                    <a:pt x="180784" y="520649"/>
                  </a:lnTo>
                  <a:lnTo>
                    <a:pt x="182334" y="520846"/>
                  </a:lnTo>
                  <a:lnTo>
                    <a:pt x="183883" y="521449"/>
                  </a:lnTo>
                  <a:close/>
                </a:path>
                <a:path w="442595" h="551814">
                  <a:moveTo>
                    <a:pt x="182346" y="520846"/>
                  </a:moveTo>
                  <a:lnTo>
                    <a:pt x="180784" y="520649"/>
                  </a:lnTo>
                  <a:lnTo>
                    <a:pt x="181842" y="520649"/>
                  </a:lnTo>
                  <a:lnTo>
                    <a:pt x="182346" y="520846"/>
                  </a:lnTo>
                  <a:close/>
                </a:path>
                <a:path w="442595" h="551814">
                  <a:moveTo>
                    <a:pt x="258356" y="521449"/>
                  </a:moveTo>
                  <a:lnTo>
                    <a:pt x="259892" y="520846"/>
                  </a:lnTo>
                  <a:lnTo>
                    <a:pt x="261442" y="520649"/>
                  </a:lnTo>
                  <a:lnTo>
                    <a:pt x="258356" y="521449"/>
                  </a:lnTo>
                  <a:close/>
                </a:path>
                <a:path w="442595" h="551814">
                  <a:moveTo>
                    <a:pt x="320306" y="521449"/>
                  </a:moveTo>
                  <a:lnTo>
                    <a:pt x="258356" y="521449"/>
                  </a:lnTo>
                  <a:lnTo>
                    <a:pt x="261442" y="520649"/>
                  </a:lnTo>
                  <a:lnTo>
                    <a:pt x="321473" y="520649"/>
                  </a:lnTo>
                  <a:lnTo>
                    <a:pt x="320306" y="521449"/>
                  </a:lnTo>
                  <a:close/>
                </a:path>
                <a:path w="442595" h="551814">
                  <a:moveTo>
                    <a:pt x="187065" y="521449"/>
                  </a:moveTo>
                  <a:lnTo>
                    <a:pt x="183883" y="521449"/>
                  </a:lnTo>
                  <a:lnTo>
                    <a:pt x="182346" y="520846"/>
                  </a:lnTo>
                  <a:lnTo>
                    <a:pt x="187065" y="521449"/>
                  </a:lnTo>
                  <a:close/>
                </a:path>
                <a:path w="442595" h="551814">
                  <a:moveTo>
                    <a:pt x="313673" y="525995"/>
                  </a:moveTo>
                  <a:lnTo>
                    <a:pt x="222757" y="525995"/>
                  </a:lnTo>
                  <a:lnTo>
                    <a:pt x="221119" y="525787"/>
                  </a:lnTo>
                  <a:lnTo>
                    <a:pt x="259892" y="520846"/>
                  </a:lnTo>
                  <a:lnTo>
                    <a:pt x="258356" y="521449"/>
                  </a:lnTo>
                  <a:lnTo>
                    <a:pt x="320306" y="521449"/>
                  </a:lnTo>
                  <a:lnTo>
                    <a:pt x="313673" y="525995"/>
                  </a:lnTo>
                  <a:close/>
                </a:path>
                <a:path w="442595" h="551814">
                  <a:moveTo>
                    <a:pt x="222757" y="525995"/>
                  </a:moveTo>
                  <a:lnTo>
                    <a:pt x="219481" y="525995"/>
                  </a:lnTo>
                  <a:lnTo>
                    <a:pt x="221119" y="525787"/>
                  </a:lnTo>
                  <a:lnTo>
                    <a:pt x="222757" y="525995"/>
                  </a:lnTo>
                  <a:close/>
                </a:path>
              </a:pathLst>
            </a:custGeom>
            <a:solidFill>
              <a:srgbClr val="A3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0943" y="4620767"/>
              <a:ext cx="324611" cy="73235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899910" y="4644275"/>
              <a:ext cx="106680" cy="476884"/>
            </a:xfrm>
            <a:custGeom>
              <a:avLst/>
              <a:gdLst/>
              <a:ahLst/>
              <a:cxnLst/>
              <a:rect l="l" t="t" r="r" b="b"/>
              <a:pathLst>
                <a:path w="106679" h="476885">
                  <a:moveTo>
                    <a:pt x="106591" y="351370"/>
                  </a:moveTo>
                  <a:lnTo>
                    <a:pt x="71056" y="351370"/>
                  </a:lnTo>
                  <a:lnTo>
                    <a:pt x="71056" y="0"/>
                  </a:lnTo>
                  <a:lnTo>
                    <a:pt x="35534" y="0"/>
                  </a:lnTo>
                  <a:lnTo>
                    <a:pt x="35534" y="351370"/>
                  </a:lnTo>
                  <a:lnTo>
                    <a:pt x="0" y="351370"/>
                  </a:lnTo>
                  <a:lnTo>
                    <a:pt x="53289" y="476605"/>
                  </a:lnTo>
                  <a:lnTo>
                    <a:pt x="97701" y="372237"/>
                  </a:lnTo>
                  <a:lnTo>
                    <a:pt x="106591" y="3513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921337" y="2213762"/>
            <a:ext cx="793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955878" y="2953130"/>
            <a:ext cx="246379" cy="353695"/>
            <a:chOff x="6955878" y="2953130"/>
            <a:chExt cx="246379" cy="353695"/>
          </a:xfrm>
        </p:grpSpPr>
        <p:sp>
          <p:nvSpPr>
            <p:cNvPr id="59" name="object 59"/>
            <p:cNvSpPr/>
            <p:nvPr/>
          </p:nvSpPr>
          <p:spPr>
            <a:xfrm>
              <a:off x="6968832" y="2966084"/>
              <a:ext cx="220345" cy="327660"/>
            </a:xfrm>
            <a:custGeom>
              <a:avLst/>
              <a:gdLst/>
              <a:ahLst/>
              <a:cxnLst/>
              <a:rect l="l" t="t" r="r" b="b"/>
              <a:pathLst>
                <a:path w="220345" h="327660">
                  <a:moveTo>
                    <a:pt x="220294" y="327291"/>
                  </a:moveTo>
                  <a:lnTo>
                    <a:pt x="0" y="327291"/>
                  </a:lnTo>
                  <a:lnTo>
                    <a:pt x="0" y="0"/>
                  </a:lnTo>
                  <a:lnTo>
                    <a:pt x="220294" y="0"/>
                  </a:lnTo>
                  <a:lnTo>
                    <a:pt x="220294" y="327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955878" y="2953130"/>
              <a:ext cx="246379" cy="353695"/>
            </a:xfrm>
            <a:custGeom>
              <a:avLst/>
              <a:gdLst/>
              <a:ahLst/>
              <a:cxnLst/>
              <a:rect l="l" t="t" r="r" b="b"/>
              <a:pathLst>
                <a:path w="246379" h="353695">
                  <a:moveTo>
                    <a:pt x="233248" y="353199"/>
                  </a:moveTo>
                  <a:lnTo>
                    <a:pt x="12953" y="353199"/>
                  </a:lnTo>
                  <a:lnTo>
                    <a:pt x="10426" y="352945"/>
                  </a:lnTo>
                  <a:lnTo>
                    <a:pt x="0" y="340245"/>
                  </a:lnTo>
                  <a:lnTo>
                    <a:pt x="0" y="12954"/>
                  </a:lnTo>
                  <a:lnTo>
                    <a:pt x="12953" y="0"/>
                  </a:lnTo>
                  <a:lnTo>
                    <a:pt x="233248" y="0"/>
                  </a:lnTo>
                  <a:lnTo>
                    <a:pt x="246202" y="12954"/>
                  </a:lnTo>
                  <a:lnTo>
                    <a:pt x="25907" y="12954"/>
                  </a:lnTo>
                  <a:lnTo>
                    <a:pt x="12953" y="25908"/>
                  </a:lnTo>
                  <a:lnTo>
                    <a:pt x="25907" y="25908"/>
                  </a:lnTo>
                  <a:lnTo>
                    <a:pt x="25907" y="327291"/>
                  </a:lnTo>
                  <a:lnTo>
                    <a:pt x="12953" y="327291"/>
                  </a:lnTo>
                  <a:lnTo>
                    <a:pt x="25907" y="340245"/>
                  </a:lnTo>
                  <a:lnTo>
                    <a:pt x="246202" y="340245"/>
                  </a:lnTo>
                  <a:lnTo>
                    <a:pt x="245948" y="342773"/>
                  </a:lnTo>
                  <a:lnTo>
                    <a:pt x="235775" y="352945"/>
                  </a:lnTo>
                  <a:lnTo>
                    <a:pt x="233248" y="353199"/>
                  </a:lnTo>
                  <a:close/>
                </a:path>
                <a:path w="246379" h="353695">
                  <a:moveTo>
                    <a:pt x="25907" y="25908"/>
                  </a:moveTo>
                  <a:lnTo>
                    <a:pt x="12953" y="25908"/>
                  </a:lnTo>
                  <a:lnTo>
                    <a:pt x="25907" y="12954"/>
                  </a:lnTo>
                  <a:lnTo>
                    <a:pt x="25907" y="25908"/>
                  </a:lnTo>
                  <a:close/>
                </a:path>
                <a:path w="246379" h="353695">
                  <a:moveTo>
                    <a:pt x="220294" y="25908"/>
                  </a:moveTo>
                  <a:lnTo>
                    <a:pt x="25907" y="25908"/>
                  </a:lnTo>
                  <a:lnTo>
                    <a:pt x="25907" y="12954"/>
                  </a:lnTo>
                  <a:lnTo>
                    <a:pt x="220294" y="12954"/>
                  </a:lnTo>
                  <a:lnTo>
                    <a:pt x="220294" y="25908"/>
                  </a:lnTo>
                  <a:close/>
                </a:path>
                <a:path w="246379" h="353695">
                  <a:moveTo>
                    <a:pt x="220294" y="340245"/>
                  </a:moveTo>
                  <a:lnTo>
                    <a:pt x="220294" y="12954"/>
                  </a:lnTo>
                  <a:lnTo>
                    <a:pt x="233248" y="25908"/>
                  </a:lnTo>
                  <a:lnTo>
                    <a:pt x="246202" y="25908"/>
                  </a:lnTo>
                  <a:lnTo>
                    <a:pt x="246202" y="327291"/>
                  </a:lnTo>
                  <a:lnTo>
                    <a:pt x="233248" y="327291"/>
                  </a:lnTo>
                  <a:lnTo>
                    <a:pt x="220294" y="340245"/>
                  </a:lnTo>
                  <a:close/>
                </a:path>
                <a:path w="246379" h="353695">
                  <a:moveTo>
                    <a:pt x="246202" y="25908"/>
                  </a:moveTo>
                  <a:lnTo>
                    <a:pt x="233248" y="25908"/>
                  </a:lnTo>
                  <a:lnTo>
                    <a:pt x="220294" y="12954"/>
                  </a:lnTo>
                  <a:lnTo>
                    <a:pt x="246202" y="12954"/>
                  </a:lnTo>
                  <a:lnTo>
                    <a:pt x="246202" y="25908"/>
                  </a:lnTo>
                  <a:close/>
                </a:path>
                <a:path w="246379" h="353695">
                  <a:moveTo>
                    <a:pt x="25907" y="340245"/>
                  </a:moveTo>
                  <a:lnTo>
                    <a:pt x="12953" y="327291"/>
                  </a:lnTo>
                  <a:lnTo>
                    <a:pt x="25907" y="327291"/>
                  </a:lnTo>
                  <a:lnTo>
                    <a:pt x="25907" y="340245"/>
                  </a:lnTo>
                  <a:close/>
                </a:path>
                <a:path w="246379" h="353695">
                  <a:moveTo>
                    <a:pt x="220294" y="340245"/>
                  </a:moveTo>
                  <a:lnTo>
                    <a:pt x="25907" y="340245"/>
                  </a:lnTo>
                  <a:lnTo>
                    <a:pt x="25907" y="327291"/>
                  </a:lnTo>
                  <a:lnTo>
                    <a:pt x="220294" y="327291"/>
                  </a:lnTo>
                  <a:lnTo>
                    <a:pt x="220294" y="340245"/>
                  </a:lnTo>
                  <a:close/>
                </a:path>
                <a:path w="246379" h="353695">
                  <a:moveTo>
                    <a:pt x="246202" y="340245"/>
                  </a:moveTo>
                  <a:lnTo>
                    <a:pt x="220294" y="340245"/>
                  </a:lnTo>
                  <a:lnTo>
                    <a:pt x="233248" y="327291"/>
                  </a:lnTo>
                  <a:lnTo>
                    <a:pt x="246202" y="327291"/>
                  </a:lnTo>
                  <a:lnTo>
                    <a:pt x="246202" y="340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68832" y="2966085"/>
            <a:ext cx="220345" cy="3276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00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3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826889" y="2582430"/>
            <a:ext cx="246379" cy="354965"/>
            <a:chOff x="4826889" y="2582430"/>
            <a:chExt cx="246379" cy="354965"/>
          </a:xfrm>
        </p:grpSpPr>
        <p:sp>
          <p:nvSpPr>
            <p:cNvPr id="63" name="object 63"/>
            <p:cNvSpPr/>
            <p:nvPr/>
          </p:nvSpPr>
          <p:spPr>
            <a:xfrm>
              <a:off x="4839843" y="2595384"/>
              <a:ext cx="220345" cy="329565"/>
            </a:xfrm>
            <a:custGeom>
              <a:avLst/>
              <a:gdLst/>
              <a:ahLst/>
              <a:cxnLst/>
              <a:rect l="l" t="t" r="r" b="b"/>
              <a:pathLst>
                <a:path w="220345" h="329564">
                  <a:moveTo>
                    <a:pt x="220294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220294" y="0"/>
                  </a:lnTo>
                  <a:lnTo>
                    <a:pt x="220294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26889" y="2582430"/>
              <a:ext cx="246379" cy="354965"/>
            </a:xfrm>
            <a:custGeom>
              <a:avLst/>
              <a:gdLst/>
              <a:ahLst/>
              <a:cxnLst/>
              <a:rect l="l" t="t" r="r" b="b"/>
              <a:pathLst>
                <a:path w="246379" h="354964">
                  <a:moveTo>
                    <a:pt x="233248" y="354863"/>
                  </a:moveTo>
                  <a:lnTo>
                    <a:pt x="12953" y="354863"/>
                  </a:lnTo>
                  <a:lnTo>
                    <a:pt x="10426" y="354609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233248" y="0"/>
                  </a:lnTo>
                  <a:lnTo>
                    <a:pt x="246202" y="12953"/>
                  </a:lnTo>
                  <a:lnTo>
                    <a:pt x="25908" y="12953"/>
                  </a:lnTo>
                  <a:lnTo>
                    <a:pt x="12953" y="25907"/>
                  </a:lnTo>
                  <a:lnTo>
                    <a:pt x="25908" y="25907"/>
                  </a:lnTo>
                  <a:lnTo>
                    <a:pt x="25908" y="328955"/>
                  </a:lnTo>
                  <a:lnTo>
                    <a:pt x="12953" y="328955"/>
                  </a:lnTo>
                  <a:lnTo>
                    <a:pt x="25908" y="341909"/>
                  </a:lnTo>
                  <a:lnTo>
                    <a:pt x="246202" y="341909"/>
                  </a:lnTo>
                  <a:lnTo>
                    <a:pt x="245948" y="344436"/>
                  </a:lnTo>
                  <a:lnTo>
                    <a:pt x="235775" y="354609"/>
                  </a:lnTo>
                  <a:lnTo>
                    <a:pt x="233248" y="354863"/>
                  </a:lnTo>
                  <a:close/>
                </a:path>
                <a:path w="246379" h="354964">
                  <a:moveTo>
                    <a:pt x="25908" y="25907"/>
                  </a:moveTo>
                  <a:lnTo>
                    <a:pt x="12953" y="25907"/>
                  </a:lnTo>
                  <a:lnTo>
                    <a:pt x="25908" y="12953"/>
                  </a:lnTo>
                  <a:lnTo>
                    <a:pt x="25908" y="25907"/>
                  </a:lnTo>
                  <a:close/>
                </a:path>
                <a:path w="246379" h="354964">
                  <a:moveTo>
                    <a:pt x="220294" y="25907"/>
                  </a:moveTo>
                  <a:lnTo>
                    <a:pt x="25908" y="25907"/>
                  </a:lnTo>
                  <a:lnTo>
                    <a:pt x="25908" y="12953"/>
                  </a:lnTo>
                  <a:lnTo>
                    <a:pt x="220294" y="12953"/>
                  </a:lnTo>
                  <a:lnTo>
                    <a:pt x="220294" y="25907"/>
                  </a:lnTo>
                  <a:close/>
                </a:path>
                <a:path w="246379" h="354964">
                  <a:moveTo>
                    <a:pt x="220294" y="341909"/>
                  </a:moveTo>
                  <a:lnTo>
                    <a:pt x="220294" y="12953"/>
                  </a:lnTo>
                  <a:lnTo>
                    <a:pt x="233248" y="25907"/>
                  </a:lnTo>
                  <a:lnTo>
                    <a:pt x="246202" y="25907"/>
                  </a:lnTo>
                  <a:lnTo>
                    <a:pt x="246202" y="328955"/>
                  </a:lnTo>
                  <a:lnTo>
                    <a:pt x="233248" y="328955"/>
                  </a:lnTo>
                  <a:lnTo>
                    <a:pt x="220294" y="341909"/>
                  </a:lnTo>
                  <a:close/>
                </a:path>
                <a:path w="246379" h="354964">
                  <a:moveTo>
                    <a:pt x="246202" y="25907"/>
                  </a:moveTo>
                  <a:lnTo>
                    <a:pt x="233248" y="25907"/>
                  </a:lnTo>
                  <a:lnTo>
                    <a:pt x="220294" y="12953"/>
                  </a:lnTo>
                  <a:lnTo>
                    <a:pt x="246202" y="12953"/>
                  </a:lnTo>
                  <a:lnTo>
                    <a:pt x="246202" y="25907"/>
                  </a:lnTo>
                  <a:close/>
                </a:path>
                <a:path w="246379" h="354964">
                  <a:moveTo>
                    <a:pt x="25908" y="341909"/>
                  </a:moveTo>
                  <a:lnTo>
                    <a:pt x="12953" y="328955"/>
                  </a:lnTo>
                  <a:lnTo>
                    <a:pt x="25908" y="328955"/>
                  </a:lnTo>
                  <a:lnTo>
                    <a:pt x="25908" y="341909"/>
                  </a:lnTo>
                  <a:close/>
                </a:path>
                <a:path w="246379" h="354964">
                  <a:moveTo>
                    <a:pt x="220294" y="341909"/>
                  </a:moveTo>
                  <a:lnTo>
                    <a:pt x="25908" y="341909"/>
                  </a:lnTo>
                  <a:lnTo>
                    <a:pt x="25908" y="328955"/>
                  </a:lnTo>
                  <a:lnTo>
                    <a:pt x="220294" y="328955"/>
                  </a:lnTo>
                  <a:lnTo>
                    <a:pt x="220294" y="341909"/>
                  </a:lnTo>
                  <a:close/>
                </a:path>
                <a:path w="246379" h="354964">
                  <a:moveTo>
                    <a:pt x="246202" y="341909"/>
                  </a:moveTo>
                  <a:lnTo>
                    <a:pt x="220294" y="341909"/>
                  </a:lnTo>
                  <a:lnTo>
                    <a:pt x="233248" y="328955"/>
                  </a:lnTo>
                  <a:lnTo>
                    <a:pt x="246202" y="328955"/>
                  </a:lnTo>
                  <a:lnTo>
                    <a:pt x="246202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839842" y="2595384"/>
            <a:ext cx="220345" cy="3295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2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190187" y="3684523"/>
            <a:ext cx="246379" cy="354965"/>
            <a:chOff x="4190187" y="3684523"/>
            <a:chExt cx="246379" cy="354965"/>
          </a:xfrm>
        </p:grpSpPr>
        <p:sp>
          <p:nvSpPr>
            <p:cNvPr id="67" name="object 67"/>
            <p:cNvSpPr/>
            <p:nvPr/>
          </p:nvSpPr>
          <p:spPr>
            <a:xfrm>
              <a:off x="4203141" y="3697477"/>
              <a:ext cx="220345" cy="329565"/>
            </a:xfrm>
            <a:custGeom>
              <a:avLst/>
              <a:gdLst/>
              <a:ahLst/>
              <a:cxnLst/>
              <a:rect l="l" t="t" r="r" b="b"/>
              <a:pathLst>
                <a:path w="220345" h="329564">
                  <a:moveTo>
                    <a:pt x="220281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220281" y="0"/>
                  </a:lnTo>
                  <a:lnTo>
                    <a:pt x="220281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90187" y="3684523"/>
              <a:ext cx="246379" cy="354965"/>
            </a:xfrm>
            <a:custGeom>
              <a:avLst/>
              <a:gdLst/>
              <a:ahLst/>
              <a:cxnLst/>
              <a:rect l="l" t="t" r="r" b="b"/>
              <a:pathLst>
                <a:path w="246379" h="354964">
                  <a:moveTo>
                    <a:pt x="233235" y="354863"/>
                  </a:moveTo>
                  <a:lnTo>
                    <a:pt x="12954" y="354863"/>
                  </a:lnTo>
                  <a:lnTo>
                    <a:pt x="10426" y="354622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4" y="0"/>
                  </a:lnTo>
                  <a:lnTo>
                    <a:pt x="233235" y="0"/>
                  </a:lnTo>
                  <a:lnTo>
                    <a:pt x="246189" y="12953"/>
                  </a:lnTo>
                  <a:lnTo>
                    <a:pt x="25908" y="12953"/>
                  </a:lnTo>
                  <a:lnTo>
                    <a:pt x="12954" y="25908"/>
                  </a:lnTo>
                  <a:lnTo>
                    <a:pt x="25908" y="25908"/>
                  </a:lnTo>
                  <a:lnTo>
                    <a:pt x="25908" y="328955"/>
                  </a:lnTo>
                  <a:lnTo>
                    <a:pt x="12954" y="328955"/>
                  </a:lnTo>
                  <a:lnTo>
                    <a:pt x="25908" y="341909"/>
                  </a:lnTo>
                  <a:lnTo>
                    <a:pt x="246189" y="341909"/>
                  </a:lnTo>
                  <a:lnTo>
                    <a:pt x="245948" y="344436"/>
                  </a:lnTo>
                  <a:lnTo>
                    <a:pt x="235762" y="354622"/>
                  </a:lnTo>
                  <a:lnTo>
                    <a:pt x="233235" y="354863"/>
                  </a:lnTo>
                  <a:close/>
                </a:path>
                <a:path w="246379" h="354964">
                  <a:moveTo>
                    <a:pt x="25908" y="25908"/>
                  </a:moveTo>
                  <a:lnTo>
                    <a:pt x="12954" y="25908"/>
                  </a:lnTo>
                  <a:lnTo>
                    <a:pt x="25908" y="12953"/>
                  </a:lnTo>
                  <a:lnTo>
                    <a:pt x="25908" y="25908"/>
                  </a:lnTo>
                  <a:close/>
                </a:path>
                <a:path w="246379" h="354964">
                  <a:moveTo>
                    <a:pt x="220281" y="25908"/>
                  </a:moveTo>
                  <a:lnTo>
                    <a:pt x="25908" y="25908"/>
                  </a:lnTo>
                  <a:lnTo>
                    <a:pt x="25908" y="12953"/>
                  </a:lnTo>
                  <a:lnTo>
                    <a:pt x="220281" y="12953"/>
                  </a:lnTo>
                  <a:lnTo>
                    <a:pt x="220281" y="25908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20281" y="12953"/>
                  </a:lnTo>
                  <a:lnTo>
                    <a:pt x="233235" y="25908"/>
                  </a:lnTo>
                  <a:lnTo>
                    <a:pt x="246189" y="25908"/>
                  </a:lnTo>
                  <a:lnTo>
                    <a:pt x="246189" y="328955"/>
                  </a:lnTo>
                  <a:lnTo>
                    <a:pt x="233235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25908"/>
                  </a:moveTo>
                  <a:lnTo>
                    <a:pt x="233235" y="25908"/>
                  </a:lnTo>
                  <a:lnTo>
                    <a:pt x="220281" y="12953"/>
                  </a:lnTo>
                  <a:lnTo>
                    <a:pt x="246189" y="12953"/>
                  </a:lnTo>
                  <a:lnTo>
                    <a:pt x="246189" y="25908"/>
                  </a:lnTo>
                  <a:close/>
                </a:path>
                <a:path w="246379" h="354964">
                  <a:moveTo>
                    <a:pt x="25908" y="341909"/>
                  </a:moveTo>
                  <a:lnTo>
                    <a:pt x="12954" y="328955"/>
                  </a:lnTo>
                  <a:lnTo>
                    <a:pt x="25908" y="328955"/>
                  </a:lnTo>
                  <a:lnTo>
                    <a:pt x="25908" y="341909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5908" y="341909"/>
                  </a:lnTo>
                  <a:lnTo>
                    <a:pt x="25908" y="328955"/>
                  </a:lnTo>
                  <a:lnTo>
                    <a:pt x="220281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341909"/>
                  </a:moveTo>
                  <a:lnTo>
                    <a:pt x="220281" y="341909"/>
                  </a:lnTo>
                  <a:lnTo>
                    <a:pt x="233235" y="328955"/>
                  </a:lnTo>
                  <a:lnTo>
                    <a:pt x="246189" y="328955"/>
                  </a:lnTo>
                  <a:lnTo>
                    <a:pt x="246189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203141" y="3697478"/>
            <a:ext cx="220345" cy="3295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0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4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544616" y="3960050"/>
            <a:ext cx="246379" cy="353695"/>
            <a:chOff x="5544616" y="3960050"/>
            <a:chExt cx="246379" cy="353695"/>
          </a:xfrm>
        </p:grpSpPr>
        <p:sp>
          <p:nvSpPr>
            <p:cNvPr id="71" name="object 71"/>
            <p:cNvSpPr/>
            <p:nvPr/>
          </p:nvSpPr>
          <p:spPr>
            <a:xfrm>
              <a:off x="5557570" y="3973004"/>
              <a:ext cx="220345" cy="327660"/>
            </a:xfrm>
            <a:custGeom>
              <a:avLst/>
              <a:gdLst/>
              <a:ahLst/>
              <a:cxnLst/>
              <a:rect l="l" t="t" r="r" b="b"/>
              <a:pathLst>
                <a:path w="220345" h="327660">
                  <a:moveTo>
                    <a:pt x="220281" y="327291"/>
                  </a:moveTo>
                  <a:lnTo>
                    <a:pt x="0" y="327291"/>
                  </a:lnTo>
                  <a:lnTo>
                    <a:pt x="0" y="0"/>
                  </a:lnTo>
                  <a:lnTo>
                    <a:pt x="220281" y="0"/>
                  </a:lnTo>
                  <a:lnTo>
                    <a:pt x="220281" y="327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44616" y="3960050"/>
              <a:ext cx="246379" cy="353695"/>
            </a:xfrm>
            <a:custGeom>
              <a:avLst/>
              <a:gdLst/>
              <a:ahLst/>
              <a:cxnLst/>
              <a:rect l="l" t="t" r="r" b="b"/>
              <a:pathLst>
                <a:path w="246379" h="353695">
                  <a:moveTo>
                    <a:pt x="233235" y="353199"/>
                  </a:moveTo>
                  <a:lnTo>
                    <a:pt x="12953" y="353199"/>
                  </a:lnTo>
                  <a:lnTo>
                    <a:pt x="10426" y="352945"/>
                  </a:lnTo>
                  <a:lnTo>
                    <a:pt x="0" y="340245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233235" y="0"/>
                  </a:lnTo>
                  <a:lnTo>
                    <a:pt x="246189" y="12953"/>
                  </a:lnTo>
                  <a:lnTo>
                    <a:pt x="25908" y="12953"/>
                  </a:lnTo>
                  <a:lnTo>
                    <a:pt x="12953" y="25908"/>
                  </a:lnTo>
                  <a:lnTo>
                    <a:pt x="25908" y="25908"/>
                  </a:lnTo>
                  <a:lnTo>
                    <a:pt x="25908" y="327291"/>
                  </a:lnTo>
                  <a:lnTo>
                    <a:pt x="12953" y="327291"/>
                  </a:lnTo>
                  <a:lnTo>
                    <a:pt x="25908" y="340245"/>
                  </a:lnTo>
                  <a:lnTo>
                    <a:pt x="246189" y="340245"/>
                  </a:lnTo>
                  <a:lnTo>
                    <a:pt x="245948" y="342773"/>
                  </a:lnTo>
                  <a:lnTo>
                    <a:pt x="235762" y="352945"/>
                  </a:lnTo>
                  <a:lnTo>
                    <a:pt x="233235" y="353199"/>
                  </a:lnTo>
                  <a:close/>
                </a:path>
                <a:path w="246379" h="353695">
                  <a:moveTo>
                    <a:pt x="25908" y="25908"/>
                  </a:moveTo>
                  <a:lnTo>
                    <a:pt x="12953" y="25908"/>
                  </a:lnTo>
                  <a:lnTo>
                    <a:pt x="25908" y="12953"/>
                  </a:lnTo>
                  <a:lnTo>
                    <a:pt x="25908" y="25908"/>
                  </a:lnTo>
                  <a:close/>
                </a:path>
                <a:path w="246379" h="353695">
                  <a:moveTo>
                    <a:pt x="220281" y="25908"/>
                  </a:moveTo>
                  <a:lnTo>
                    <a:pt x="25908" y="25908"/>
                  </a:lnTo>
                  <a:lnTo>
                    <a:pt x="25908" y="12953"/>
                  </a:lnTo>
                  <a:lnTo>
                    <a:pt x="220281" y="12953"/>
                  </a:lnTo>
                  <a:lnTo>
                    <a:pt x="220281" y="25908"/>
                  </a:lnTo>
                  <a:close/>
                </a:path>
                <a:path w="246379" h="353695">
                  <a:moveTo>
                    <a:pt x="220281" y="340245"/>
                  </a:moveTo>
                  <a:lnTo>
                    <a:pt x="220281" y="12953"/>
                  </a:lnTo>
                  <a:lnTo>
                    <a:pt x="233235" y="25908"/>
                  </a:lnTo>
                  <a:lnTo>
                    <a:pt x="246189" y="25908"/>
                  </a:lnTo>
                  <a:lnTo>
                    <a:pt x="246189" y="327291"/>
                  </a:lnTo>
                  <a:lnTo>
                    <a:pt x="233235" y="327291"/>
                  </a:lnTo>
                  <a:lnTo>
                    <a:pt x="220281" y="340245"/>
                  </a:lnTo>
                  <a:close/>
                </a:path>
                <a:path w="246379" h="353695">
                  <a:moveTo>
                    <a:pt x="246189" y="25908"/>
                  </a:moveTo>
                  <a:lnTo>
                    <a:pt x="233235" y="25908"/>
                  </a:lnTo>
                  <a:lnTo>
                    <a:pt x="220281" y="12953"/>
                  </a:lnTo>
                  <a:lnTo>
                    <a:pt x="246189" y="12953"/>
                  </a:lnTo>
                  <a:lnTo>
                    <a:pt x="246189" y="25908"/>
                  </a:lnTo>
                  <a:close/>
                </a:path>
                <a:path w="246379" h="353695">
                  <a:moveTo>
                    <a:pt x="25908" y="340245"/>
                  </a:moveTo>
                  <a:lnTo>
                    <a:pt x="12953" y="327291"/>
                  </a:lnTo>
                  <a:lnTo>
                    <a:pt x="25908" y="327291"/>
                  </a:lnTo>
                  <a:lnTo>
                    <a:pt x="25908" y="340245"/>
                  </a:lnTo>
                  <a:close/>
                </a:path>
                <a:path w="246379" h="353695">
                  <a:moveTo>
                    <a:pt x="220281" y="340245"/>
                  </a:moveTo>
                  <a:lnTo>
                    <a:pt x="25908" y="340245"/>
                  </a:lnTo>
                  <a:lnTo>
                    <a:pt x="25908" y="327291"/>
                  </a:lnTo>
                  <a:lnTo>
                    <a:pt x="220281" y="327291"/>
                  </a:lnTo>
                  <a:lnTo>
                    <a:pt x="220281" y="340245"/>
                  </a:lnTo>
                  <a:close/>
                </a:path>
                <a:path w="246379" h="353695">
                  <a:moveTo>
                    <a:pt x="246189" y="340245"/>
                  </a:moveTo>
                  <a:lnTo>
                    <a:pt x="220281" y="340245"/>
                  </a:lnTo>
                  <a:lnTo>
                    <a:pt x="233235" y="327291"/>
                  </a:lnTo>
                  <a:lnTo>
                    <a:pt x="246189" y="327291"/>
                  </a:lnTo>
                  <a:lnTo>
                    <a:pt x="246189" y="340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557570" y="3973004"/>
            <a:ext cx="22034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04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6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880902" y="3657803"/>
            <a:ext cx="245110" cy="354965"/>
            <a:chOff x="4880902" y="3657803"/>
            <a:chExt cx="245110" cy="354965"/>
          </a:xfrm>
        </p:grpSpPr>
        <p:sp>
          <p:nvSpPr>
            <p:cNvPr id="75" name="object 75"/>
            <p:cNvSpPr/>
            <p:nvPr/>
          </p:nvSpPr>
          <p:spPr>
            <a:xfrm>
              <a:off x="4893856" y="3670757"/>
              <a:ext cx="219075" cy="329565"/>
            </a:xfrm>
            <a:custGeom>
              <a:avLst/>
              <a:gdLst/>
              <a:ahLst/>
              <a:cxnLst/>
              <a:rect l="l" t="t" r="r" b="b"/>
              <a:pathLst>
                <a:path w="219075" h="329564">
                  <a:moveTo>
                    <a:pt x="218859" y="328968"/>
                  </a:moveTo>
                  <a:lnTo>
                    <a:pt x="0" y="328968"/>
                  </a:lnTo>
                  <a:lnTo>
                    <a:pt x="0" y="0"/>
                  </a:lnTo>
                  <a:lnTo>
                    <a:pt x="218859" y="0"/>
                  </a:lnTo>
                  <a:lnTo>
                    <a:pt x="218859" y="32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80902" y="3657803"/>
              <a:ext cx="245110" cy="354965"/>
            </a:xfrm>
            <a:custGeom>
              <a:avLst/>
              <a:gdLst/>
              <a:ahLst/>
              <a:cxnLst/>
              <a:rect l="l" t="t" r="r" b="b"/>
              <a:pathLst>
                <a:path w="245110" h="354964">
                  <a:moveTo>
                    <a:pt x="231813" y="354876"/>
                  </a:moveTo>
                  <a:lnTo>
                    <a:pt x="12954" y="354876"/>
                  </a:lnTo>
                  <a:lnTo>
                    <a:pt x="10426" y="354622"/>
                  </a:lnTo>
                  <a:lnTo>
                    <a:pt x="0" y="341922"/>
                  </a:lnTo>
                  <a:lnTo>
                    <a:pt x="0" y="12953"/>
                  </a:lnTo>
                  <a:lnTo>
                    <a:pt x="12954" y="0"/>
                  </a:lnTo>
                  <a:lnTo>
                    <a:pt x="231813" y="0"/>
                  </a:lnTo>
                  <a:lnTo>
                    <a:pt x="244767" y="12953"/>
                  </a:lnTo>
                  <a:lnTo>
                    <a:pt x="25908" y="12953"/>
                  </a:lnTo>
                  <a:lnTo>
                    <a:pt x="12954" y="25907"/>
                  </a:lnTo>
                  <a:lnTo>
                    <a:pt x="25908" y="25907"/>
                  </a:lnTo>
                  <a:lnTo>
                    <a:pt x="25908" y="328968"/>
                  </a:lnTo>
                  <a:lnTo>
                    <a:pt x="12954" y="328968"/>
                  </a:lnTo>
                  <a:lnTo>
                    <a:pt x="25908" y="341922"/>
                  </a:lnTo>
                  <a:lnTo>
                    <a:pt x="244767" y="341922"/>
                  </a:lnTo>
                  <a:lnTo>
                    <a:pt x="244525" y="344449"/>
                  </a:lnTo>
                  <a:lnTo>
                    <a:pt x="234340" y="354622"/>
                  </a:lnTo>
                  <a:lnTo>
                    <a:pt x="231813" y="354876"/>
                  </a:lnTo>
                  <a:close/>
                </a:path>
                <a:path w="245110" h="354964">
                  <a:moveTo>
                    <a:pt x="25908" y="25907"/>
                  </a:moveTo>
                  <a:lnTo>
                    <a:pt x="12954" y="25907"/>
                  </a:lnTo>
                  <a:lnTo>
                    <a:pt x="25908" y="12953"/>
                  </a:lnTo>
                  <a:lnTo>
                    <a:pt x="25908" y="25907"/>
                  </a:lnTo>
                  <a:close/>
                </a:path>
                <a:path w="245110" h="354964">
                  <a:moveTo>
                    <a:pt x="218859" y="25907"/>
                  </a:moveTo>
                  <a:lnTo>
                    <a:pt x="25908" y="25907"/>
                  </a:lnTo>
                  <a:lnTo>
                    <a:pt x="25908" y="12953"/>
                  </a:lnTo>
                  <a:lnTo>
                    <a:pt x="218859" y="12953"/>
                  </a:lnTo>
                  <a:lnTo>
                    <a:pt x="218859" y="25907"/>
                  </a:lnTo>
                  <a:close/>
                </a:path>
                <a:path w="245110" h="354964">
                  <a:moveTo>
                    <a:pt x="218859" y="341922"/>
                  </a:moveTo>
                  <a:lnTo>
                    <a:pt x="218859" y="12953"/>
                  </a:lnTo>
                  <a:lnTo>
                    <a:pt x="231813" y="25907"/>
                  </a:lnTo>
                  <a:lnTo>
                    <a:pt x="244767" y="25907"/>
                  </a:lnTo>
                  <a:lnTo>
                    <a:pt x="244767" y="328968"/>
                  </a:lnTo>
                  <a:lnTo>
                    <a:pt x="231813" y="328968"/>
                  </a:lnTo>
                  <a:lnTo>
                    <a:pt x="218859" y="341922"/>
                  </a:lnTo>
                  <a:close/>
                </a:path>
                <a:path w="245110" h="354964">
                  <a:moveTo>
                    <a:pt x="244767" y="25907"/>
                  </a:moveTo>
                  <a:lnTo>
                    <a:pt x="231813" y="25907"/>
                  </a:lnTo>
                  <a:lnTo>
                    <a:pt x="218859" y="12953"/>
                  </a:lnTo>
                  <a:lnTo>
                    <a:pt x="244767" y="12953"/>
                  </a:lnTo>
                  <a:lnTo>
                    <a:pt x="244767" y="25907"/>
                  </a:lnTo>
                  <a:close/>
                </a:path>
                <a:path w="245110" h="354964">
                  <a:moveTo>
                    <a:pt x="25908" y="341922"/>
                  </a:moveTo>
                  <a:lnTo>
                    <a:pt x="12954" y="328968"/>
                  </a:lnTo>
                  <a:lnTo>
                    <a:pt x="25908" y="328968"/>
                  </a:lnTo>
                  <a:lnTo>
                    <a:pt x="25908" y="341922"/>
                  </a:lnTo>
                  <a:close/>
                </a:path>
                <a:path w="245110" h="354964">
                  <a:moveTo>
                    <a:pt x="218859" y="341922"/>
                  </a:moveTo>
                  <a:lnTo>
                    <a:pt x="25908" y="341922"/>
                  </a:lnTo>
                  <a:lnTo>
                    <a:pt x="25908" y="328968"/>
                  </a:lnTo>
                  <a:lnTo>
                    <a:pt x="218859" y="328968"/>
                  </a:lnTo>
                  <a:lnTo>
                    <a:pt x="218859" y="341922"/>
                  </a:lnTo>
                  <a:close/>
                </a:path>
                <a:path w="245110" h="354964">
                  <a:moveTo>
                    <a:pt x="244767" y="341922"/>
                  </a:moveTo>
                  <a:lnTo>
                    <a:pt x="218859" y="341922"/>
                  </a:lnTo>
                  <a:lnTo>
                    <a:pt x="231813" y="328968"/>
                  </a:lnTo>
                  <a:lnTo>
                    <a:pt x="244767" y="328968"/>
                  </a:lnTo>
                  <a:lnTo>
                    <a:pt x="244767" y="3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893855" y="3670757"/>
            <a:ext cx="219075" cy="329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95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5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648016" y="3904945"/>
            <a:ext cx="246379" cy="354965"/>
            <a:chOff x="7648016" y="3904945"/>
            <a:chExt cx="246379" cy="354965"/>
          </a:xfrm>
        </p:grpSpPr>
        <p:sp>
          <p:nvSpPr>
            <p:cNvPr id="79" name="object 79"/>
            <p:cNvSpPr/>
            <p:nvPr/>
          </p:nvSpPr>
          <p:spPr>
            <a:xfrm>
              <a:off x="7660970" y="3917899"/>
              <a:ext cx="220345" cy="329565"/>
            </a:xfrm>
            <a:custGeom>
              <a:avLst/>
              <a:gdLst/>
              <a:ahLst/>
              <a:cxnLst/>
              <a:rect l="l" t="t" r="r" b="b"/>
              <a:pathLst>
                <a:path w="220345" h="329564">
                  <a:moveTo>
                    <a:pt x="220294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220294" y="0"/>
                  </a:lnTo>
                  <a:lnTo>
                    <a:pt x="220294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48016" y="3904945"/>
              <a:ext cx="246379" cy="354965"/>
            </a:xfrm>
            <a:custGeom>
              <a:avLst/>
              <a:gdLst/>
              <a:ahLst/>
              <a:cxnLst/>
              <a:rect l="l" t="t" r="r" b="b"/>
              <a:pathLst>
                <a:path w="246379" h="354964">
                  <a:moveTo>
                    <a:pt x="233248" y="354863"/>
                  </a:moveTo>
                  <a:lnTo>
                    <a:pt x="12953" y="354863"/>
                  </a:lnTo>
                  <a:lnTo>
                    <a:pt x="10426" y="354622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233248" y="0"/>
                  </a:lnTo>
                  <a:lnTo>
                    <a:pt x="246202" y="12953"/>
                  </a:lnTo>
                  <a:lnTo>
                    <a:pt x="25907" y="12953"/>
                  </a:lnTo>
                  <a:lnTo>
                    <a:pt x="12953" y="25908"/>
                  </a:lnTo>
                  <a:lnTo>
                    <a:pt x="25907" y="25908"/>
                  </a:lnTo>
                  <a:lnTo>
                    <a:pt x="25907" y="328955"/>
                  </a:lnTo>
                  <a:lnTo>
                    <a:pt x="12953" y="328955"/>
                  </a:lnTo>
                  <a:lnTo>
                    <a:pt x="25907" y="341909"/>
                  </a:lnTo>
                  <a:lnTo>
                    <a:pt x="246202" y="341909"/>
                  </a:lnTo>
                  <a:lnTo>
                    <a:pt x="245948" y="344436"/>
                  </a:lnTo>
                  <a:lnTo>
                    <a:pt x="235775" y="354622"/>
                  </a:lnTo>
                  <a:lnTo>
                    <a:pt x="233248" y="354863"/>
                  </a:lnTo>
                  <a:close/>
                </a:path>
                <a:path w="246379" h="354964">
                  <a:moveTo>
                    <a:pt x="25907" y="25908"/>
                  </a:moveTo>
                  <a:lnTo>
                    <a:pt x="12953" y="25908"/>
                  </a:lnTo>
                  <a:lnTo>
                    <a:pt x="25907" y="12953"/>
                  </a:lnTo>
                  <a:lnTo>
                    <a:pt x="25907" y="25908"/>
                  </a:lnTo>
                  <a:close/>
                </a:path>
                <a:path w="246379" h="354964">
                  <a:moveTo>
                    <a:pt x="220294" y="25908"/>
                  </a:moveTo>
                  <a:lnTo>
                    <a:pt x="25907" y="25908"/>
                  </a:lnTo>
                  <a:lnTo>
                    <a:pt x="25907" y="12953"/>
                  </a:lnTo>
                  <a:lnTo>
                    <a:pt x="220294" y="12953"/>
                  </a:lnTo>
                  <a:lnTo>
                    <a:pt x="220294" y="25908"/>
                  </a:lnTo>
                  <a:close/>
                </a:path>
                <a:path w="246379" h="354964">
                  <a:moveTo>
                    <a:pt x="220294" y="341909"/>
                  </a:moveTo>
                  <a:lnTo>
                    <a:pt x="220294" y="12953"/>
                  </a:lnTo>
                  <a:lnTo>
                    <a:pt x="233248" y="25908"/>
                  </a:lnTo>
                  <a:lnTo>
                    <a:pt x="246202" y="25908"/>
                  </a:lnTo>
                  <a:lnTo>
                    <a:pt x="246202" y="328955"/>
                  </a:lnTo>
                  <a:lnTo>
                    <a:pt x="233248" y="328955"/>
                  </a:lnTo>
                  <a:lnTo>
                    <a:pt x="220294" y="341909"/>
                  </a:lnTo>
                  <a:close/>
                </a:path>
                <a:path w="246379" h="354964">
                  <a:moveTo>
                    <a:pt x="246202" y="25908"/>
                  </a:moveTo>
                  <a:lnTo>
                    <a:pt x="233248" y="25908"/>
                  </a:lnTo>
                  <a:lnTo>
                    <a:pt x="220294" y="12953"/>
                  </a:lnTo>
                  <a:lnTo>
                    <a:pt x="246202" y="12953"/>
                  </a:lnTo>
                  <a:lnTo>
                    <a:pt x="246202" y="25908"/>
                  </a:lnTo>
                  <a:close/>
                </a:path>
                <a:path w="246379" h="354964">
                  <a:moveTo>
                    <a:pt x="25907" y="341909"/>
                  </a:moveTo>
                  <a:lnTo>
                    <a:pt x="12953" y="328955"/>
                  </a:lnTo>
                  <a:lnTo>
                    <a:pt x="25907" y="328955"/>
                  </a:lnTo>
                  <a:lnTo>
                    <a:pt x="25907" y="341909"/>
                  </a:lnTo>
                  <a:close/>
                </a:path>
                <a:path w="246379" h="354964">
                  <a:moveTo>
                    <a:pt x="220294" y="341909"/>
                  </a:moveTo>
                  <a:lnTo>
                    <a:pt x="25907" y="341909"/>
                  </a:lnTo>
                  <a:lnTo>
                    <a:pt x="25907" y="328955"/>
                  </a:lnTo>
                  <a:lnTo>
                    <a:pt x="220294" y="328955"/>
                  </a:lnTo>
                  <a:lnTo>
                    <a:pt x="220294" y="341909"/>
                  </a:lnTo>
                  <a:close/>
                </a:path>
                <a:path w="246379" h="354964">
                  <a:moveTo>
                    <a:pt x="246202" y="341909"/>
                  </a:moveTo>
                  <a:lnTo>
                    <a:pt x="220294" y="341909"/>
                  </a:lnTo>
                  <a:lnTo>
                    <a:pt x="233248" y="328955"/>
                  </a:lnTo>
                  <a:lnTo>
                    <a:pt x="246202" y="328955"/>
                  </a:lnTo>
                  <a:lnTo>
                    <a:pt x="246202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660970" y="3917899"/>
            <a:ext cx="220345" cy="3295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90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8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660274" y="3697884"/>
            <a:ext cx="246379" cy="354965"/>
            <a:chOff x="6660274" y="3697884"/>
            <a:chExt cx="246379" cy="354965"/>
          </a:xfrm>
        </p:grpSpPr>
        <p:sp>
          <p:nvSpPr>
            <p:cNvPr id="83" name="object 83"/>
            <p:cNvSpPr/>
            <p:nvPr/>
          </p:nvSpPr>
          <p:spPr>
            <a:xfrm>
              <a:off x="6673228" y="3710838"/>
              <a:ext cx="220345" cy="329565"/>
            </a:xfrm>
            <a:custGeom>
              <a:avLst/>
              <a:gdLst/>
              <a:ahLst/>
              <a:cxnLst/>
              <a:rect l="l" t="t" r="r" b="b"/>
              <a:pathLst>
                <a:path w="220345" h="329564">
                  <a:moveTo>
                    <a:pt x="220281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220281" y="0"/>
                  </a:lnTo>
                  <a:lnTo>
                    <a:pt x="220281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60274" y="3697884"/>
              <a:ext cx="246379" cy="354965"/>
            </a:xfrm>
            <a:custGeom>
              <a:avLst/>
              <a:gdLst/>
              <a:ahLst/>
              <a:cxnLst/>
              <a:rect l="l" t="t" r="r" b="b"/>
              <a:pathLst>
                <a:path w="246379" h="354964">
                  <a:moveTo>
                    <a:pt x="233235" y="354863"/>
                  </a:moveTo>
                  <a:lnTo>
                    <a:pt x="12953" y="354863"/>
                  </a:lnTo>
                  <a:lnTo>
                    <a:pt x="10426" y="354622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233235" y="0"/>
                  </a:lnTo>
                  <a:lnTo>
                    <a:pt x="246189" y="12953"/>
                  </a:lnTo>
                  <a:lnTo>
                    <a:pt x="25907" y="12953"/>
                  </a:lnTo>
                  <a:lnTo>
                    <a:pt x="12953" y="25907"/>
                  </a:lnTo>
                  <a:lnTo>
                    <a:pt x="25907" y="25907"/>
                  </a:lnTo>
                  <a:lnTo>
                    <a:pt x="25907" y="328955"/>
                  </a:lnTo>
                  <a:lnTo>
                    <a:pt x="12953" y="328955"/>
                  </a:lnTo>
                  <a:lnTo>
                    <a:pt x="25907" y="341909"/>
                  </a:lnTo>
                  <a:lnTo>
                    <a:pt x="246189" y="341909"/>
                  </a:lnTo>
                  <a:lnTo>
                    <a:pt x="245948" y="344436"/>
                  </a:lnTo>
                  <a:lnTo>
                    <a:pt x="235762" y="354622"/>
                  </a:lnTo>
                  <a:lnTo>
                    <a:pt x="233235" y="354863"/>
                  </a:lnTo>
                  <a:close/>
                </a:path>
                <a:path w="246379" h="354964">
                  <a:moveTo>
                    <a:pt x="25907" y="25907"/>
                  </a:moveTo>
                  <a:lnTo>
                    <a:pt x="12953" y="25907"/>
                  </a:lnTo>
                  <a:lnTo>
                    <a:pt x="25907" y="12953"/>
                  </a:lnTo>
                  <a:lnTo>
                    <a:pt x="25907" y="25907"/>
                  </a:lnTo>
                  <a:close/>
                </a:path>
                <a:path w="246379" h="354964">
                  <a:moveTo>
                    <a:pt x="220281" y="25907"/>
                  </a:moveTo>
                  <a:lnTo>
                    <a:pt x="25907" y="25907"/>
                  </a:lnTo>
                  <a:lnTo>
                    <a:pt x="25907" y="12953"/>
                  </a:lnTo>
                  <a:lnTo>
                    <a:pt x="220281" y="12953"/>
                  </a:lnTo>
                  <a:lnTo>
                    <a:pt x="220281" y="25907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20281" y="12953"/>
                  </a:lnTo>
                  <a:lnTo>
                    <a:pt x="233235" y="25907"/>
                  </a:lnTo>
                  <a:lnTo>
                    <a:pt x="246189" y="25907"/>
                  </a:lnTo>
                  <a:lnTo>
                    <a:pt x="246189" y="328955"/>
                  </a:lnTo>
                  <a:lnTo>
                    <a:pt x="233235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25907"/>
                  </a:moveTo>
                  <a:lnTo>
                    <a:pt x="233235" y="25907"/>
                  </a:lnTo>
                  <a:lnTo>
                    <a:pt x="220281" y="12953"/>
                  </a:lnTo>
                  <a:lnTo>
                    <a:pt x="246189" y="12953"/>
                  </a:lnTo>
                  <a:lnTo>
                    <a:pt x="246189" y="25907"/>
                  </a:lnTo>
                  <a:close/>
                </a:path>
                <a:path w="246379" h="354964">
                  <a:moveTo>
                    <a:pt x="25907" y="341909"/>
                  </a:moveTo>
                  <a:lnTo>
                    <a:pt x="12953" y="328955"/>
                  </a:lnTo>
                  <a:lnTo>
                    <a:pt x="25907" y="328955"/>
                  </a:lnTo>
                  <a:lnTo>
                    <a:pt x="25907" y="341909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5907" y="341909"/>
                  </a:lnTo>
                  <a:lnTo>
                    <a:pt x="25907" y="328955"/>
                  </a:lnTo>
                  <a:lnTo>
                    <a:pt x="220281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341909"/>
                  </a:moveTo>
                  <a:lnTo>
                    <a:pt x="220281" y="341909"/>
                  </a:lnTo>
                  <a:lnTo>
                    <a:pt x="233235" y="328955"/>
                  </a:lnTo>
                  <a:lnTo>
                    <a:pt x="246189" y="328955"/>
                  </a:lnTo>
                  <a:lnTo>
                    <a:pt x="246189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673227" y="3710838"/>
            <a:ext cx="220345" cy="329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7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028370" y="4811674"/>
            <a:ext cx="443865" cy="354965"/>
            <a:chOff x="7028370" y="4811674"/>
            <a:chExt cx="443865" cy="354965"/>
          </a:xfrm>
        </p:grpSpPr>
        <p:sp>
          <p:nvSpPr>
            <p:cNvPr id="87" name="object 87"/>
            <p:cNvSpPr/>
            <p:nvPr/>
          </p:nvSpPr>
          <p:spPr>
            <a:xfrm>
              <a:off x="7041324" y="4824628"/>
              <a:ext cx="417830" cy="329565"/>
            </a:xfrm>
            <a:custGeom>
              <a:avLst/>
              <a:gdLst/>
              <a:ahLst/>
              <a:cxnLst/>
              <a:rect l="l" t="t" r="r" b="b"/>
              <a:pathLst>
                <a:path w="417829" h="329564">
                  <a:moveTo>
                    <a:pt x="417830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417830" y="0"/>
                  </a:lnTo>
                  <a:lnTo>
                    <a:pt x="417830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28370" y="4811674"/>
              <a:ext cx="443865" cy="354965"/>
            </a:xfrm>
            <a:custGeom>
              <a:avLst/>
              <a:gdLst/>
              <a:ahLst/>
              <a:cxnLst/>
              <a:rect l="l" t="t" r="r" b="b"/>
              <a:pathLst>
                <a:path w="443865" h="354964">
                  <a:moveTo>
                    <a:pt x="430784" y="354863"/>
                  </a:moveTo>
                  <a:lnTo>
                    <a:pt x="12953" y="354863"/>
                  </a:lnTo>
                  <a:lnTo>
                    <a:pt x="10426" y="354609"/>
                  </a:lnTo>
                  <a:lnTo>
                    <a:pt x="0" y="341909"/>
                  </a:lnTo>
                  <a:lnTo>
                    <a:pt x="0" y="12953"/>
                  </a:lnTo>
                  <a:lnTo>
                    <a:pt x="12953" y="0"/>
                  </a:lnTo>
                  <a:lnTo>
                    <a:pt x="430784" y="0"/>
                  </a:lnTo>
                  <a:lnTo>
                    <a:pt x="443738" y="12953"/>
                  </a:lnTo>
                  <a:lnTo>
                    <a:pt x="25908" y="12953"/>
                  </a:lnTo>
                  <a:lnTo>
                    <a:pt x="12953" y="25907"/>
                  </a:lnTo>
                  <a:lnTo>
                    <a:pt x="25908" y="25907"/>
                  </a:lnTo>
                  <a:lnTo>
                    <a:pt x="25908" y="328955"/>
                  </a:lnTo>
                  <a:lnTo>
                    <a:pt x="12953" y="328955"/>
                  </a:lnTo>
                  <a:lnTo>
                    <a:pt x="25908" y="341909"/>
                  </a:lnTo>
                  <a:lnTo>
                    <a:pt x="443738" y="341909"/>
                  </a:lnTo>
                  <a:lnTo>
                    <a:pt x="443496" y="344436"/>
                  </a:lnTo>
                  <a:lnTo>
                    <a:pt x="433311" y="354609"/>
                  </a:lnTo>
                  <a:lnTo>
                    <a:pt x="430784" y="354863"/>
                  </a:lnTo>
                  <a:close/>
                </a:path>
                <a:path w="443865" h="354964">
                  <a:moveTo>
                    <a:pt x="25908" y="25907"/>
                  </a:moveTo>
                  <a:lnTo>
                    <a:pt x="12953" y="25907"/>
                  </a:lnTo>
                  <a:lnTo>
                    <a:pt x="25908" y="12953"/>
                  </a:lnTo>
                  <a:lnTo>
                    <a:pt x="25908" y="25907"/>
                  </a:lnTo>
                  <a:close/>
                </a:path>
                <a:path w="443865" h="354964">
                  <a:moveTo>
                    <a:pt x="417830" y="25907"/>
                  </a:moveTo>
                  <a:lnTo>
                    <a:pt x="25908" y="25907"/>
                  </a:lnTo>
                  <a:lnTo>
                    <a:pt x="25908" y="12953"/>
                  </a:lnTo>
                  <a:lnTo>
                    <a:pt x="417830" y="12953"/>
                  </a:lnTo>
                  <a:lnTo>
                    <a:pt x="417830" y="25907"/>
                  </a:lnTo>
                  <a:close/>
                </a:path>
                <a:path w="443865" h="354964">
                  <a:moveTo>
                    <a:pt x="417830" y="341909"/>
                  </a:moveTo>
                  <a:lnTo>
                    <a:pt x="417830" y="12953"/>
                  </a:lnTo>
                  <a:lnTo>
                    <a:pt x="430784" y="25907"/>
                  </a:lnTo>
                  <a:lnTo>
                    <a:pt x="443738" y="25907"/>
                  </a:lnTo>
                  <a:lnTo>
                    <a:pt x="443738" y="328955"/>
                  </a:lnTo>
                  <a:lnTo>
                    <a:pt x="430784" y="328955"/>
                  </a:lnTo>
                  <a:lnTo>
                    <a:pt x="417830" y="341909"/>
                  </a:lnTo>
                  <a:close/>
                </a:path>
                <a:path w="443865" h="354964">
                  <a:moveTo>
                    <a:pt x="443738" y="25907"/>
                  </a:moveTo>
                  <a:lnTo>
                    <a:pt x="430784" y="25907"/>
                  </a:lnTo>
                  <a:lnTo>
                    <a:pt x="417830" y="12953"/>
                  </a:lnTo>
                  <a:lnTo>
                    <a:pt x="443738" y="12953"/>
                  </a:lnTo>
                  <a:lnTo>
                    <a:pt x="443738" y="25907"/>
                  </a:lnTo>
                  <a:close/>
                </a:path>
                <a:path w="443865" h="354964">
                  <a:moveTo>
                    <a:pt x="25908" y="341909"/>
                  </a:moveTo>
                  <a:lnTo>
                    <a:pt x="12953" y="328955"/>
                  </a:lnTo>
                  <a:lnTo>
                    <a:pt x="25908" y="328955"/>
                  </a:lnTo>
                  <a:lnTo>
                    <a:pt x="25908" y="341909"/>
                  </a:lnTo>
                  <a:close/>
                </a:path>
                <a:path w="443865" h="354964">
                  <a:moveTo>
                    <a:pt x="417830" y="341909"/>
                  </a:moveTo>
                  <a:lnTo>
                    <a:pt x="25908" y="341909"/>
                  </a:lnTo>
                  <a:lnTo>
                    <a:pt x="25908" y="328955"/>
                  </a:lnTo>
                  <a:lnTo>
                    <a:pt x="417830" y="328955"/>
                  </a:lnTo>
                  <a:lnTo>
                    <a:pt x="417830" y="341909"/>
                  </a:lnTo>
                  <a:close/>
                </a:path>
                <a:path w="443865" h="354964">
                  <a:moveTo>
                    <a:pt x="443738" y="341909"/>
                  </a:moveTo>
                  <a:lnTo>
                    <a:pt x="417830" y="341909"/>
                  </a:lnTo>
                  <a:lnTo>
                    <a:pt x="430784" y="328955"/>
                  </a:lnTo>
                  <a:lnTo>
                    <a:pt x="443738" y="328955"/>
                  </a:lnTo>
                  <a:lnTo>
                    <a:pt x="443738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041324" y="4824628"/>
            <a:ext cx="417830" cy="3295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1350" spc="-25" dirty="0">
                <a:solidFill>
                  <a:srgbClr val="2E2B1F"/>
                </a:solidFill>
                <a:latin typeface="Constantia"/>
                <a:cs typeface="Constantia"/>
              </a:rPr>
              <a:t>11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500547" y="4796637"/>
            <a:ext cx="333375" cy="354965"/>
            <a:chOff x="5500547" y="4796637"/>
            <a:chExt cx="333375" cy="354965"/>
          </a:xfrm>
        </p:grpSpPr>
        <p:sp>
          <p:nvSpPr>
            <p:cNvPr id="91" name="object 91"/>
            <p:cNvSpPr/>
            <p:nvPr/>
          </p:nvSpPr>
          <p:spPr>
            <a:xfrm>
              <a:off x="5513501" y="4809591"/>
              <a:ext cx="307340" cy="329565"/>
            </a:xfrm>
            <a:custGeom>
              <a:avLst/>
              <a:gdLst/>
              <a:ahLst/>
              <a:cxnLst/>
              <a:rect l="l" t="t" r="r" b="b"/>
              <a:pathLst>
                <a:path w="307339" h="329564">
                  <a:moveTo>
                    <a:pt x="306984" y="328968"/>
                  </a:moveTo>
                  <a:lnTo>
                    <a:pt x="0" y="328968"/>
                  </a:lnTo>
                  <a:lnTo>
                    <a:pt x="0" y="0"/>
                  </a:lnTo>
                  <a:lnTo>
                    <a:pt x="306984" y="0"/>
                  </a:lnTo>
                  <a:lnTo>
                    <a:pt x="306984" y="32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500547" y="4796637"/>
              <a:ext cx="333375" cy="354965"/>
            </a:xfrm>
            <a:custGeom>
              <a:avLst/>
              <a:gdLst/>
              <a:ahLst/>
              <a:cxnLst/>
              <a:rect l="l" t="t" r="r" b="b"/>
              <a:pathLst>
                <a:path w="333375" h="354964">
                  <a:moveTo>
                    <a:pt x="319938" y="354876"/>
                  </a:moveTo>
                  <a:lnTo>
                    <a:pt x="12954" y="354876"/>
                  </a:lnTo>
                  <a:lnTo>
                    <a:pt x="10426" y="354622"/>
                  </a:lnTo>
                  <a:lnTo>
                    <a:pt x="0" y="341922"/>
                  </a:lnTo>
                  <a:lnTo>
                    <a:pt x="0" y="12954"/>
                  </a:lnTo>
                  <a:lnTo>
                    <a:pt x="12954" y="0"/>
                  </a:lnTo>
                  <a:lnTo>
                    <a:pt x="319938" y="0"/>
                  </a:lnTo>
                  <a:lnTo>
                    <a:pt x="332892" y="12954"/>
                  </a:lnTo>
                  <a:lnTo>
                    <a:pt x="25908" y="12954"/>
                  </a:lnTo>
                  <a:lnTo>
                    <a:pt x="12954" y="25908"/>
                  </a:lnTo>
                  <a:lnTo>
                    <a:pt x="25908" y="25908"/>
                  </a:lnTo>
                  <a:lnTo>
                    <a:pt x="25908" y="328968"/>
                  </a:lnTo>
                  <a:lnTo>
                    <a:pt x="12954" y="328968"/>
                  </a:lnTo>
                  <a:lnTo>
                    <a:pt x="25908" y="341922"/>
                  </a:lnTo>
                  <a:lnTo>
                    <a:pt x="332892" y="341922"/>
                  </a:lnTo>
                  <a:lnTo>
                    <a:pt x="332651" y="344449"/>
                  </a:lnTo>
                  <a:lnTo>
                    <a:pt x="322465" y="354622"/>
                  </a:lnTo>
                  <a:lnTo>
                    <a:pt x="319938" y="354876"/>
                  </a:lnTo>
                  <a:close/>
                </a:path>
                <a:path w="333375" h="354964">
                  <a:moveTo>
                    <a:pt x="25908" y="25908"/>
                  </a:moveTo>
                  <a:lnTo>
                    <a:pt x="12954" y="25908"/>
                  </a:lnTo>
                  <a:lnTo>
                    <a:pt x="25908" y="12954"/>
                  </a:lnTo>
                  <a:lnTo>
                    <a:pt x="25908" y="25908"/>
                  </a:lnTo>
                  <a:close/>
                </a:path>
                <a:path w="333375" h="354964">
                  <a:moveTo>
                    <a:pt x="306984" y="25908"/>
                  </a:moveTo>
                  <a:lnTo>
                    <a:pt x="25908" y="25908"/>
                  </a:lnTo>
                  <a:lnTo>
                    <a:pt x="25908" y="12954"/>
                  </a:lnTo>
                  <a:lnTo>
                    <a:pt x="306984" y="12954"/>
                  </a:lnTo>
                  <a:lnTo>
                    <a:pt x="306984" y="25908"/>
                  </a:lnTo>
                  <a:close/>
                </a:path>
                <a:path w="333375" h="354964">
                  <a:moveTo>
                    <a:pt x="306984" y="341922"/>
                  </a:moveTo>
                  <a:lnTo>
                    <a:pt x="306984" y="12954"/>
                  </a:lnTo>
                  <a:lnTo>
                    <a:pt x="319938" y="25908"/>
                  </a:lnTo>
                  <a:lnTo>
                    <a:pt x="332892" y="25908"/>
                  </a:lnTo>
                  <a:lnTo>
                    <a:pt x="332892" y="328968"/>
                  </a:lnTo>
                  <a:lnTo>
                    <a:pt x="319938" y="328968"/>
                  </a:lnTo>
                  <a:lnTo>
                    <a:pt x="306984" y="341922"/>
                  </a:lnTo>
                  <a:close/>
                </a:path>
                <a:path w="333375" h="354964">
                  <a:moveTo>
                    <a:pt x="332892" y="25908"/>
                  </a:moveTo>
                  <a:lnTo>
                    <a:pt x="319938" y="25908"/>
                  </a:lnTo>
                  <a:lnTo>
                    <a:pt x="306984" y="12954"/>
                  </a:lnTo>
                  <a:lnTo>
                    <a:pt x="332892" y="12954"/>
                  </a:lnTo>
                  <a:lnTo>
                    <a:pt x="332892" y="25908"/>
                  </a:lnTo>
                  <a:close/>
                </a:path>
                <a:path w="333375" h="354964">
                  <a:moveTo>
                    <a:pt x="25908" y="341922"/>
                  </a:moveTo>
                  <a:lnTo>
                    <a:pt x="12954" y="328968"/>
                  </a:lnTo>
                  <a:lnTo>
                    <a:pt x="25908" y="328968"/>
                  </a:lnTo>
                  <a:lnTo>
                    <a:pt x="25908" y="341922"/>
                  </a:lnTo>
                  <a:close/>
                </a:path>
                <a:path w="333375" h="354964">
                  <a:moveTo>
                    <a:pt x="306984" y="341922"/>
                  </a:moveTo>
                  <a:lnTo>
                    <a:pt x="25908" y="341922"/>
                  </a:lnTo>
                  <a:lnTo>
                    <a:pt x="25908" y="328968"/>
                  </a:lnTo>
                  <a:lnTo>
                    <a:pt x="306984" y="328968"/>
                  </a:lnTo>
                  <a:lnTo>
                    <a:pt x="306984" y="341922"/>
                  </a:lnTo>
                  <a:close/>
                </a:path>
                <a:path w="333375" h="354964">
                  <a:moveTo>
                    <a:pt x="332892" y="341922"/>
                  </a:moveTo>
                  <a:lnTo>
                    <a:pt x="306984" y="341922"/>
                  </a:lnTo>
                  <a:lnTo>
                    <a:pt x="319938" y="328968"/>
                  </a:lnTo>
                  <a:lnTo>
                    <a:pt x="332892" y="328968"/>
                  </a:lnTo>
                  <a:lnTo>
                    <a:pt x="332892" y="3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513501" y="4809591"/>
            <a:ext cx="307340" cy="329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95"/>
              </a:spcBef>
            </a:pPr>
            <a:r>
              <a:rPr sz="1350" spc="-25" dirty="0">
                <a:solidFill>
                  <a:srgbClr val="2E2B1F"/>
                </a:solidFill>
                <a:latin typeface="Constantia"/>
                <a:cs typeface="Constantia"/>
              </a:rPr>
              <a:t>10</a:t>
            </a:r>
            <a:endParaRPr sz="1350">
              <a:latin typeface="Constantia"/>
              <a:cs typeface="Constanti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482960" y="4736528"/>
            <a:ext cx="246379" cy="354965"/>
            <a:chOff x="4482960" y="4736528"/>
            <a:chExt cx="246379" cy="354965"/>
          </a:xfrm>
        </p:grpSpPr>
        <p:sp>
          <p:nvSpPr>
            <p:cNvPr id="95" name="object 95"/>
            <p:cNvSpPr/>
            <p:nvPr/>
          </p:nvSpPr>
          <p:spPr>
            <a:xfrm>
              <a:off x="4495914" y="4749482"/>
              <a:ext cx="220345" cy="329565"/>
            </a:xfrm>
            <a:custGeom>
              <a:avLst/>
              <a:gdLst/>
              <a:ahLst/>
              <a:cxnLst/>
              <a:rect l="l" t="t" r="r" b="b"/>
              <a:pathLst>
                <a:path w="220345" h="329564">
                  <a:moveTo>
                    <a:pt x="220281" y="328955"/>
                  </a:moveTo>
                  <a:lnTo>
                    <a:pt x="0" y="328955"/>
                  </a:lnTo>
                  <a:lnTo>
                    <a:pt x="0" y="0"/>
                  </a:lnTo>
                  <a:lnTo>
                    <a:pt x="220281" y="0"/>
                  </a:lnTo>
                  <a:lnTo>
                    <a:pt x="220281" y="3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482960" y="4736528"/>
              <a:ext cx="246379" cy="354965"/>
            </a:xfrm>
            <a:custGeom>
              <a:avLst/>
              <a:gdLst/>
              <a:ahLst/>
              <a:cxnLst/>
              <a:rect l="l" t="t" r="r" b="b"/>
              <a:pathLst>
                <a:path w="246379" h="354964">
                  <a:moveTo>
                    <a:pt x="233235" y="354863"/>
                  </a:moveTo>
                  <a:lnTo>
                    <a:pt x="12954" y="354863"/>
                  </a:lnTo>
                  <a:lnTo>
                    <a:pt x="10426" y="354622"/>
                  </a:lnTo>
                  <a:lnTo>
                    <a:pt x="0" y="341909"/>
                  </a:lnTo>
                  <a:lnTo>
                    <a:pt x="0" y="12954"/>
                  </a:lnTo>
                  <a:lnTo>
                    <a:pt x="12954" y="0"/>
                  </a:lnTo>
                  <a:lnTo>
                    <a:pt x="233235" y="0"/>
                  </a:lnTo>
                  <a:lnTo>
                    <a:pt x="246189" y="12954"/>
                  </a:lnTo>
                  <a:lnTo>
                    <a:pt x="25908" y="12954"/>
                  </a:lnTo>
                  <a:lnTo>
                    <a:pt x="12954" y="25908"/>
                  </a:lnTo>
                  <a:lnTo>
                    <a:pt x="25908" y="25908"/>
                  </a:lnTo>
                  <a:lnTo>
                    <a:pt x="25908" y="328955"/>
                  </a:lnTo>
                  <a:lnTo>
                    <a:pt x="12954" y="328955"/>
                  </a:lnTo>
                  <a:lnTo>
                    <a:pt x="25908" y="341909"/>
                  </a:lnTo>
                  <a:lnTo>
                    <a:pt x="246189" y="341909"/>
                  </a:lnTo>
                  <a:lnTo>
                    <a:pt x="245948" y="344436"/>
                  </a:lnTo>
                  <a:lnTo>
                    <a:pt x="235762" y="354622"/>
                  </a:lnTo>
                  <a:lnTo>
                    <a:pt x="233235" y="354863"/>
                  </a:lnTo>
                  <a:close/>
                </a:path>
                <a:path w="246379" h="354964">
                  <a:moveTo>
                    <a:pt x="25908" y="25908"/>
                  </a:moveTo>
                  <a:lnTo>
                    <a:pt x="12954" y="25908"/>
                  </a:lnTo>
                  <a:lnTo>
                    <a:pt x="25908" y="12954"/>
                  </a:lnTo>
                  <a:lnTo>
                    <a:pt x="25908" y="25908"/>
                  </a:lnTo>
                  <a:close/>
                </a:path>
                <a:path w="246379" h="354964">
                  <a:moveTo>
                    <a:pt x="220281" y="25908"/>
                  </a:moveTo>
                  <a:lnTo>
                    <a:pt x="25908" y="25908"/>
                  </a:lnTo>
                  <a:lnTo>
                    <a:pt x="25908" y="12954"/>
                  </a:lnTo>
                  <a:lnTo>
                    <a:pt x="220281" y="12954"/>
                  </a:lnTo>
                  <a:lnTo>
                    <a:pt x="220281" y="25908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20281" y="12954"/>
                  </a:lnTo>
                  <a:lnTo>
                    <a:pt x="233235" y="25908"/>
                  </a:lnTo>
                  <a:lnTo>
                    <a:pt x="246189" y="25908"/>
                  </a:lnTo>
                  <a:lnTo>
                    <a:pt x="246189" y="328955"/>
                  </a:lnTo>
                  <a:lnTo>
                    <a:pt x="233235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25908"/>
                  </a:moveTo>
                  <a:lnTo>
                    <a:pt x="233235" y="25908"/>
                  </a:lnTo>
                  <a:lnTo>
                    <a:pt x="220281" y="12954"/>
                  </a:lnTo>
                  <a:lnTo>
                    <a:pt x="246189" y="12954"/>
                  </a:lnTo>
                  <a:lnTo>
                    <a:pt x="246189" y="25908"/>
                  </a:lnTo>
                  <a:close/>
                </a:path>
                <a:path w="246379" h="354964">
                  <a:moveTo>
                    <a:pt x="25908" y="341909"/>
                  </a:moveTo>
                  <a:lnTo>
                    <a:pt x="12954" y="328955"/>
                  </a:lnTo>
                  <a:lnTo>
                    <a:pt x="25908" y="328955"/>
                  </a:lnTo>
                  <a:lnTo>
                    <a:pt x="25908" y="341909"/>
                  </a:lnTo>
                  <a:close/>
                </a:path>
                <a:path w="246379" h="354964">
                  <a:moveTo>
                    <a:pt x="220281" y="341909"/>
                  </a:moveTo>
                  <a:lnTo>
                    <a:pt x="25908" y="341909"/>
                  </a:lnTo>
                  <a:lnTo>
                    <a:pt x="25908" y="328955"/>
                  </a:lnTo>
                  <a:lnTo>
                    <a:pt x="220281" y="328955"/>
                  </a:lnTo>
                  <a:lnTo>
                    <a:pt x="220281" y="341909"/>
                  </a:lnTo>
                  <a:close/>
                </a:path>
                <a:path w="246379" h="354964">
                  <a:moveTo>
                    <a:pt x="246189" y="341909"/>
                  </a:moveTo>
                  <a:lnTo>
                    <a:pt x="220281" y="341909"/>
                  </a:lnTo>
                  <a:lnTo>
                    <a:pt x="233235" y="328955"/>
                  </a:lnTo>
                  <a:lnTo>
                    <a:pt x="246189" y="328955"/>
                  </a:lnTo>
                  <a:lnTo>
                    <a:pt x="246189" y="3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4495914" y="4749482"/>
            <a:ext cx="220345" cy="329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1350" spc="-50" dirty="0">
                <a:solidFill>
                  <a:srgbClr val="2E2B1F"/>
                </a:solidFill>
                <a:latin typeface="Constantia"/>
                <a:cs typeface="Constantia"/>
              </a:rPr>
              <a:t>9</a:t>
            </a:r>
            <a:endParaRPr sz="1350">
              <a:latin typeface="Constantia"/>
              <a:cs typeface="Constant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714883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Creating</a:t>
            </a:r>
            <a:r>
              <a:rPr spc="-175" dirty="0"/>
              <a:t> </a:t>
            </a:r>
            <a:r>
              <a:rPr spc="-120" dirty="0"/>
              <a:t>BST</a:t>
            </a:r>
            <a:r>
              <a:rPr spc="-175" dirty="0"/>
              <a:t> </a:t>
            </a:r>
            <a:r>
              <a:rPr spc="-110" dirty="0"/>
              <a:t>from</a:t>
            </a:r>
            <a:r>
              <a:rPr spc="-175" dirty="0"/>
              <a:t> </a:t>
            </a:r>
            <a:r>
              <a:rPr spc="-135" dirty="0"/>
              <a:t>given</a:t>
            </a:r>
            <a:r>
              <a:rPr spc="-180" dirty="0"/>
              <a:t> </a:t>
            </a:r>
            <a:r>
              <a:rPr spc="-4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20" y="1618614"/>
            <a:ext cx="4086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45,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39,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56,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12,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34,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78,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32,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10,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89,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54,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67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330" y="2339911"/>
            <a:ext cx="476942" cy="3962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2323" y="242793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876" y="2339911"/>
            <a:ext cx="710771" cy="9120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70698" y="242793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243" y="294375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3155" y="2339911"/>
            <a:ext cx="944591" cy="9120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05977" y="242793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1522" y="294375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891" y="2943758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1527" y="2339911"/>
            <a:ext cx="1178401" cy="142787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358159" y="242793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23704" y="294375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90074" y="2943758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8139" y="3459569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6448" y="2167978"/>
            <a:ext cx="1178458" cy="19436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683137" y="2256002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8683" y="2771812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5052" y="2771812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3118" y="3287636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49953" y="3803446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49411" y="2082012"/>
            <a:ext cx="1412220" cy="194368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072720" y="2170036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51588" y="2685846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17957" y="2685846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26036" y="3201657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52858" y="3717480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52412" y="3201657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3008" y="1824037"/>
            <a:ext cx="1412278" cy="245957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844776" y="1905825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2E2B1F"/>
                </a:solidFill>
                <a:latin typeface="Constantia"/>
                <a:cs typeface="Constantia"/>
              </a:rPr>
              <a:t>45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05242" y="242793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71611" y="2427935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79678" y="2943758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06512" y="3459569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06066" y="294375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74597" y="3975379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32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570" y="3715423"/>
            <a:ext cx="3360718" cy="297531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42022" y="3803446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7567" y="4319257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73937" y="4319257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2003" y="4835080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8837" y="5350891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08391" y="4835080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3103" y="5350891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3330" y="5864656"/>
            <a:ext cx="476942" cy="39623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54862" y="5952680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22880" y="4319257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88425" y="4835080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54795" y="4835080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62861" y="5350891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89695" y="5866713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89250" y="5350891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957781" y="6382524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23961" y="5866713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119259" y="5866713"/>
            <a:ext cx="149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89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22880" y="5350891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8556" y="4403178"/>
            <a:ext cx="1879869" cy="2454821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4839017" y="4491202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04562" y="5007012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70932" y="5007012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378998" y="5522836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05832" y="6038646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305387" y="5522836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73918" y="6554457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140098" y="6038646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35396" y="6038646"/>
            <a:ext cx="149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89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839017" y="5522836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070932" y="6020739"/>
            <a:ext cx="1422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67</a:t>
            </a:r>
            <a:endParaRPr sz="9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/>
              <a:t>Algorithm</a:t>
            </a:r>
            <a:r>
              <a:rPr sz="4400" spc="-190" dirty="0"/>
              <a:t> </a:t>
            </a:r>
            <a:r>
              <a:rPr sz="4400" spc="-80" dirty="0"/>
              <a:t>to</a:t>
            </a:r>
            <a:r>
              <a:rPr sz="4400" spc="-185" dirty="0"/>
              <a:t> </a:t>
            </a:r>
            <a:r>
              <a:rPr sz="4400" spc="-105" dirty="0"/>
              <a:t>insert</a:t>
            </a:r>
            <a:r>
              <a:rPr sz="4400" spc="-180" dirty="0"/>
              <a:t> </a:t>
            </a:r>
            <a:r>
              <a:rPr sz="4400" spc="-110" dirty="0"/>
              <a:t>value</a:t>
            </a:r>
            <a:r>
              <a:rPr sz="4400" spc="-185" dirty="0"/>
              <a:t> </a:t>
            </a:r>
            <a:r>
              <a:rPr sz="4400" spc="-65" dirty="0"/>
              <a:t>in</a:t>
            </a:r>
            <a:r>
              <a:rPr sz="4400" spc="-185" dirty="0"/>
              <a:t> </a:t>
            </a:r>
            <a:r>
              <a:rPr sz="4400" spc="-25" dirty="0"/>
              <a:t>BST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3234" y="1230105"/>
            <a:ext cx="8072118" cy="4637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Insert(TREE, VAL):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IF TREE = NULL THEN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Allocate memory for a new Node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Node-&gt;DATA = VAL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Node-&gt;LEFT 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Node-&gt;RIGHT 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RETURN Node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ELSE IF VAL &lt; TREE-&gt;DATA THEN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TREE-&gt;LEFT = Insert(TREE-&gt;LEFT, VAL)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ELSE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    TREE-&gt;RIGHT = Insert(TREE-&gt;RIGHT, VAL)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    RETURN TREE</a:t>
            </a: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1066801"/>
            <a:ext cx="2971800" cy="2590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Searching</a:t>
            </a:r>
            <a:r>
              <a:rPr spc="-170" dirty="0"/>
              <a:t> </a:t>
            </a:r>
            <a:r>
              <a:rPr dirty="0"/>
              <a:t>a</a:t>
            </a:r>
            <a:r>
              <a:rPr spc="-175" dirty="0"/>
              <a:t> </a:t>
            </a:r>
            <a:r>
              <a:rPr spc="-120" dirty="0"/>
              <a:t>value</a:t>
            </a:r>
            <a:r>
              <a:rPr spc="-165" dirty="0"/>
              <a:t> </a:t>
            </a:r>
            <a:r>
              <a:rPr spc="-50" dirty="0"/>
              <a:t>in</a:t>
            </a:r>
            <a:r>
              <a:rPr spc="-175" dirty="0"/>
              <a:t> </a:t>
            </a:r>
            <a:r>
              <a:rPr spc="-25" dirty="0"/>
              <a:t>BST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05914"/>
            <a:ext cx="7165340" cy="405002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0029" marR="5080" indent="-227329">
              <a:lnSpc>
                <a:spcPts val="2280"/>
              </a:lnSpc>
              <a:spcBef>
                <a:spcPts val="280"/>
              </a:spcBef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whether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present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not.</a:t>
            </a:r>
            <a:endParaRPr sz="2000">
              <a:latin typeface="Calibri"/>
              <a:cs typeface="Calibri"/>
            </a:endParaRPr>
          </a:p>
          <a:p>
            <a:pPr marL="240029" marR="178435" indent="-227329">
              <a:lnSpc>
                <a:spcPts val="2280"/>
              </a:lnSpc>
              <a:spcBef>
                <a:spcPts val="480"/>
              </a:spcBef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checks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BST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empty.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value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searching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present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algorithm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terminates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displaying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appropriate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message.</a:t>
            </a:r>
            <a:endParaRPr sz="2000">
              <a:latin typeface="Calibri"/>
              <a:cs typeface="Calibri"/>
            </a:endParaRPr>
          </a:p>
          <a:p>
            <a:pPr marL="239395" marR="351155" indent="-226695" algn="just">
              <a:lnSpc>
                <a:spcPts val="228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However,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function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checks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current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equal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searched.</a:t>
            </a:r>
            <a:endParaRPr sz="2000">
              <a:latin typeface="Calibri"/>
              <a:cs typeface="Calibri"/>
            </a:endParaRPr>
          </a:p>
          <a:p>
            <a:pPr marL="239395" marR="9525" indent="-226695" algn="just">
              <a:lnSpc>
                <a:spcPts val="228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not,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checks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searched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less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value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recursively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left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39395" marR="55244" indent="-226695" algn="just">
              <a:lnSpc>
                <a:spcPts val="228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greater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be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recursively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Algorithm</a:t>
            </a:r>
            <a:r>
              <a:rPr sz="4000" spc="-180" dirty="0"/>
              <a:t> </a:t>
            </a:r>
            <a:r>
              <a:rPr sz="4000" spc="-90" dirty="0"/>
              <a:t>to</a:t>
            </a:r>
            <a:r>
              <a:rPr sz="4000" spc="-185" dirty="0"/>
              <a:t> </a:t>
            </a:r>
            <a:r>
              <a:rPr sz="4000" spc="-110" dirty="0"/>
              <a:t>search</a:t>
            </a:r>
            <a:r>
              <a:rPr sz="4000" spc="-190" dirty="0"/>
              <a:t> </a:t>
            </a:r>
            <a:r>
              <a:rPr sz="4000" dirty="0"/>
              <a:t>a</a:t>
            </a:r>
            <a:r>
              <a:rPr sz="4000" spc="-185" dirty="0"/>
              <a:t> </a:t>
            </a:r>
            <a:r>
              <a:rPr sz="4000" spc="-110" dirty="0"/>
              <a:t>value</a:t>
            </a:r>
            <a:r>
              <a:rPr sz="4000" spc="-185" dirty="0"/>
              <a:t> </a:t>
            </a:r>
            <a:r>
              <a:rPr sz="4000" spc="-75" dirty="0"/>
              <a:t>in</a:t>
            </a:r>
            <a:r>
              <a:rPr sz="4000" spc="-190" dirty="0"/>
              <a:t> </a:t>
            </a:r>
            <a:r>
              <a:rPr sz="4000" spc="-25" dirty="0"/>
              <a:t>BST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551" y="1524000"/>
            <a:ext cx="8934449" cy="2810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 err="1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searchElement</a:t>
            </a: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 (TREE, VAL)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200" dirty="0">
              <a:solidFill>
                <a:srgbClr val="2E2B1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IF TREE-&gt;DATA = VAL OR TREE = NULL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    Return TREE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ELSE IF VAL &lt; TREE-&gt;DATA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    Return </a:t>
            </a:r>
            <a:r>
              <a:rPr lang="en-US" sz="2200" dirty="0" err="1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searchElement</a:t>
            </a: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(TREE-&gt;LEFT, VAL)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ELSE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    Return </a:t>
            </a:r>
            <a:r>
              <a:rPr lang="en-US" sz="2200" dirty="0" err="1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searchElement</a:t>
            </a:r>
            <a:r>
              <a:rPr lang="en-US" sz="2200" dirty="0">
                <a:solidFill>
                  <a:srgbClr val="2E2B1F"/>
                </a:solidFill>
                <a:latin typeface="Consolas" panose="020B0609020204030204" pitchFamily="49" charset="0"/>
                <a:cs typeface="Courier New"/>
              </a:rPr>
              <a:t>(TREE-&gt;RIGHT, VAL)</a:t>
            </a:r>
            <a:endParaRPr lang="en-US" sz="1800" dirty="0">
              <a:latin typeface="Consolas" panose="020B0609020204030204" pitchFamily="49" charset="0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9570" y="5093073"/>
            <a:ext cx="2704905" cy="7809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8337" y="6018188"/>
            <a:ext cx="2859532" cy="631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25105" y="6043156"/>
            <a:ext cx="687705" cy="59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Average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00" spc="-10" dirty="0">
                <a:latin typeface="Arial"/>
                <a:cs typeface="Arial"/>
              </a:rPr>
              <a:t>Worst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800"/>
                </a:move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4" name="object 4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22652" y="5639434"/>
              <a:ext cx="567690" cy="415290"/>
            </a:xfrm>
            <a:custGeom>
              <a:avLst/>
              <a:gdLst/>
              <a:ahLst/>
              <a:cxnLst/>
              <a:rect l="l" t="t" r="r" b="b"/>
              <a:pathLst>
                <a:path w="567690" h="415289">
                  <a:moveTo>
                    <a:pt x="80012" y="415175"/>
                  </a:moveTo>
                  <a:lnTo>
                    <a:pt x="75869" y="415175"/>
                  </a:lnTo>
                  <a:lnTo>
                    <a:pt x="72262" y="414896"/>
                  </a:lnTo>
                  <a:lnTo>
                    <a:pt x="35356" y="401637"/>
                  </a:lnTo>
                  <a:lnTo>
                    <a:pt x="9570" y="373481"/>
                  </a:lnTo>
                  <a:lnTo>
                    <a:pt x="141" y="343801"/>
                  </a:lnTo>
                  <a:lnTo>
                    <a:pt x="50" y="343115"/>
                  </a:lnTo>
                  <a:lnTo>
                    <a:pt x="0" y="72656"/>
                  </a:lnTo>
                  <a:lnTo>
                    <a:pt x="507" y="68618"/>
                  </a:lnTo>
                  <a:lnTo>
                    <a:pt x="1061" y="65468"/>
                  </a:lnTo>
                  <a:lnTo>
                    <a:pt x="1141" y="65011"/>
                  </a:lnTo>
                  <a:lnTo>
                    <a:pt x="1206" y="64642"/>
                  </a:lnTo>
                  <a:lnTo>
                    <a:pt x="17752" y="29692"/>
                  </a:lnTo>
                  <a:lnTo>
                    <a:pt x="49085" y="6248"/>
                  </a:lnTo>
                  <a:lnTo>
                    <a:pt x="77285" y="0"/>
                  </a:lnTo>
                  <a:lnTo>
                    <a:pt x="80009" y="0"/>
                  </a:lnTo>
                  <a:lnTo>
                    <a:pt x="80131" y="4813"/>
                  </a:lnTo>
                  <a:lnTo>
                    <a:pt x="80253" y="9626"/>
                  </a:lnTo>
                  <a:lnTo>
                    <a:pt x="80365" y="14046"/>
                  </a:lnTo>
                  <a:lnTo>
                    <a:pt x="80492" y="19049"/>
                  </a:lnTo>
                  <a:lnTo>
                    <a:pt x="78137" y="19049"/>
                  </a:lnTo>
                  <a:lnTo>
                    <a:pt x="74366" y="19342"/>
                  </a:lnTo>
                  <a:lnTo>
                    <a:pt x="74180" y="19342"/>
                  </a:lnTo>
                  <a:lnTo>
                    <a:pt x="71217" y="19723"/>
                  </a:lnTo>
                  <a:lnTo>
                    <a:pt x="57780" y="23304"/>
                  </a:lnTo>
                  <a:lnTo>
                    <a:pt x="56128" y="23952"/>
                  </a:lnTo>
                  <a:lnTo>
                    <a:pt x="41481" y="32816"/>
                  </a:lnTo>
                  <a:lnTo>
                    <a:pt x="41143" y="33044"/>
                  </a:lnTo>
                  <a:lnTo>
                    <a:pt x="40716" y="33388"/>
                  </a:lnTo>
                  <a:lnTo>
                    <a:pt x="38823" y="35178"/>
                  </a:lnTo>
                  <a:lnTo>
                    <a:pt x="37072" y="36766"/>
                  </a:lnTo>
                  <a:lnTo>
                    <a:pt x="36740" y="37041"/>
                  </a:lnTo>
                  <a:lnTo>
                    <a:pt x="36372" y="37401"/>
                  </a:lnTo>
                  <a:lnTo>
                    <a:pt x="35329" y="38620"/>
                  </a:lnTo>
                  <a:lnTo>
                    <a:pt x="33060" y="41109"/>
                  </a:lnTo>
                  <a:lnTo>
                    <a:pt x="32735" y="41434"/>
                  </a:lnTo>
                  <a:lnTo>
                    <a:pt x="32423" y="41808"/>
                  </a:lnTo>
                  <a:lnTo>
                    <a:pt x="32341" y="41998"/>
                  </a:lnTo>
                  <a:lnTo>
                    <a:pt x="28905" y="46583"/>
                  </a:lnTo>
                  <a:lnTo>
                    <a:pt x="19970" y="67983"/>
                  </a:lnTo>
                  <a:lnTo>
                    <a:pt x="19862" y="68452"/>
                  </a:lnTo>
                  <a:lnTo>
                    <a:pt x="19412" y="71018"/>
                  </a:lnTo>
                  <a:lnTo>
                    <a:pt x="19329" y="71488"/>
                  </a:lnTo>
                  <a:lnTo>
                    <a:pt x="19010" y="74091"/>
                  </a:lnTo>
                  <a:lnTo>
                    <a:pt x="18948" y="74574"/>
                  </a:lnTo>
                  <a:lnTo>
                    <a:pt x="18831" y="339026"/>
                  </a:lnTo>
                  <a:lnTo>
                    <a:pt x="18961" y="340715"/>
                  </a:lnTo>
                  <a:lnTo>
                    <a:pt x="18999" y="341198"/>
                  </a:lnTo>
                  <a:lnTo>
                    <a:pt x="19194" y="342633"/>
                  </a:lnTo>
                  <a:lnTo>
                    <a:pt x="19257" y="343115"/>
                  </a:lnTo>
                  <a:lnTo>
                    <a:pt x="19345" y="343801"/>
                  </a:lnTo>
                  <a:lnTo>
                    <a:pt x="19405" y="344271"/>
                  </a:lnTo>
                  <a:lnTo>
                    <a:pt x="19868" y="346836"/>
                  </a:lnTo>
                  <a:lnTo>
                    <a:pt x="19951" y="347306"/>
                  </a:lnTo>
                  <a:lnTo>
                    <a:pt x="20545" y="349821"/>
                  </a:lnTo>
                  <a:lnTo>
                    <a:pt x="20650" y="350278"/>
                  </a:lnTo>
                  <a:lnTo>
                    <a:pt x="21501" y="353186"/>
                  </a:lnTo>
                  <a:lnTo>
                    <a:pt x="29428" y="369404"/>
                  </a:lnTo>
                  <a:lnTo>
                    <a:pt x="32483" y="373481"/>
                  </a:lnTo>
                  <a:lnTo>
                    <a:pt x="32735" y="373855"/>
                  </a:lnTo>
                  <a:lnTo>
                    <a:pt x="33007" y="374180"/>
                  </a:lnTo>
                  <a:lnTo>
                    <a:pt x="34970" y="376275"/>
                  </a:lnTo>
                  <a:lnTo>
                    <a:pt x="36441" y="377888"/>
                  </a:lnTo>
                  <a:lnTo>
                    <a:pt x="36740" y="378248"/>
                  </a:lnTo>
                  <a:lnTo>
                    <a:pt x="37020" y="378523"/>
                  </a:lnTo>
                  <a:lnTo>
                    <a:pt x="38207" y="379552"/>
                  </a:lnTo>
                  <a:lnTo>
                    <a:pt x="40797" y="381901"/>
                  </a:lnTo>
                  <a:lnTo>
                    <a:pt x="41143" y="382245"/>
                  </a:lnTo>
                  <a:lnTo>
                    <a:pt x="41427" y="382473"/>
                  </a:lnTo>
                  <a:lnTo>
                    <a:pt x="46189" y="385991"/>
                  </a:lnTo>
                  <a:lnTo>
                    <a:pt x="46717" y="386295"/>
                  </a:lnTo>
                  <a:lnTo>
                    <a:pt x="48513" y="387451"/>
                  </a:lnTo>
                  <a:lnTo>
                    <a:pt x="76989" y="396151"/>
                  </a:lnTo>
                  <a:lnTo>
                    <a:pt x="80494" y="396151"/>
                  </a:lnTo>
                  <a:lnTo>
                    <a:pt x="80469" y="397154"/>
                  </a:lnTo>
                  <a:lnTo>
                    <a:pt x="80355" y="401637"/>
                  </a:lnTo>
                  <a:lnTo>
                    <a:pt x="80253" y="405663"/>
                  </a:lnTo>
                  <a:lnTo>
                    <a:pt x="80131" y="410476"/>
                  </a:lnTo>
                  <a:lnTo>
                    <a:pt x="80012" y="415175"/>
                  </a:lnTo>
                  <a:close/>
                </a:path>
                <a:path w="567690" h="415289">
                  <a:moveTo>
                    <a:pt x="491032" y="415175"/>
                  </a:moveTo>
                  <a:lnTo>
                    <a:pt x="486889" y="415175"/>
                  </a:lnTo>
                  <a:lnTo>
                    <a:pt x="486770" y="410476"/>
                  </a:lnTo>
                  <a:lnTo>
                    <a:pt x="486648" y="405663"/>
                  </a:lnTo>
                  <a:lnTo>
                    <a:pt x="486546" y="401637"/>
                  </a:lnTo>
                  <a:lnTo>
                    <a:pt x="486433" y="397154"/>
                  </a:lnTo>
                  <a:lnTo>
                    <a:pt x="486407" y="396151"/>
                  </a:lnTo>
                  <a:lnTo>
                    <a:pt x="489925" y="396151"/>
                  </a:lnTo>
                  <a:lnTo>
                    <a:pt x="493118" y="395897"/>
                  </a:lnTo>
                  <a:lnTo>
                    <a:pt x="520185" y="386295"/>
                  </a:lnTo>
                  <a:lnTo>
                    <a:pt x="520712" y="385991"/>
                  </a:lnTo>
                  <a:lnTo>
                    <a:pt x="525487" y="382473"/>
                  </a:lnTo>
                  <a:lnTo>
                    <a:pt x="525832" y="382191"/>
                  </a:lnTo>
                  <a:lnTo>
                    <a:pt x="526117" y="381901"/>
                  </a:lnTo>
                  <a:lnTo>
                    <a:pt x="528708" y="379552"/>
                  </a:lnTo>
                  <a:lnTo>
                    <a:pt x="529894" y="378523"/>
                  </a:lnTo>
                  <a:lnTo>
                    <a:pt x="530175" y="378248"/>
                  </a:lnTo>
                  <a:lnTo>
                    <a:pt x="530473" y="377888"/>
                  </a:lnTo>
                  <a:lnTo>
                    <a:pt x="531585" y="376669"/>
                  </a:lnTo>
                  <a:lnTo>
                    <a:pt x="533907" y="374180"/>
                  </a:lnTo>
                  <a:lnTo>
                    <a:pt x="534175" y="373860"/>
                  </a:lnTo>
                  <a:lnTo>
                    <a:pt x="534429" y="373481"/>
                  </a:lnTo>
                  <a:lnTo>
                    <a:pt x="537764" y="369036"/>
                  </a:lnTo>
                  <a:lnTo>
                    <a:pt x="546142" y="350646"/>
                  </a:lnTo>
                  <a:lnTo>
                    <a:pt x="546252" y="350278"/>
                  </a:lnTo>
                  <a:lnTo>
                    <a:pt x="546950" y="347306"/>
                  </a:lnTo>
                  <a:lnTo>
                    <a:pt x="547509" y="344271"/>
                  </a:lnTo>
                  <a:lnTo>
                    <a:pt x="547916" y="341198"/>
                  </a:lnTo>
                  <a:lnTo>
                    <a:pt x="547893" y="74091"/>
                  </a:lnTo>
                  <a:lnTo>
                    <a:pt x="547654" y="72174"/>
                  </a:lnTo>
                  <a:lnTo>
                    <a:pt x="547573" y="71488"/>
                  </a:lnTo>
                  <a:lnTo>
                    <a:pt x="539515" y="49034"/>
                  </a:lnTo>
                  <a:lnTo>
                    <a:pt x="539457" y="48907"/>
                  </a:lnTo>
                  <a:lnTo>
                    <a:pt x="537997" y="46583"/>
                  </a:lnTo>
                  <a:lnTo>
                    <a:pt x="534572" y="41998"/>
                  </a:lnTo>
                  <a:lnTo>
                    <a:pt x="534492" y="41808"/>
                  </a:lnTo>
                  <a:lnTo>
                    <a:pt x="534175" y="41429"/>
                  </a:lnTo>
                  <a:lnTo>
                    <a:pt x="533855" y="41109"/>
                  </a:lnTo>
                  <a:lnTo>
                    <a:pt x="531944" y="39014"/>
                  </a:lnTo>
                  <a:lnTo>
                    <a:pt x="530542" y="37401"/>
                  </a:lnTo>
                  <a:lnTo>
                    <a:pt x="530175" y="37041"/>
                  </a:lnTo>
                  <a:lnTo>
                    <a:pt x="529842" y="36766"/>
                  </a:lnTo>
                  <a:lnTo>
                    <a:pt x="528092" y="35178"/>
                  </a:lnTo>
                  <a:lnTo>
                    <a:pt x="526186" y="33388"/>
                  </a:lnTo>
                  <a:lnTo>
                    <a:pt x="525832" y="33098"/>
                  </a:lnTo>
                  <a:lnTo>
                    <a:pt x="525421" y="32816"/>
                  </a:lnTo>
                  <a:lnTo>
                    <a:pt x="521062" y="29545"/>
                  </a:lnTo>
                  <a:lnTo>
                    <a:pt x="492721" y="19342"/>
                  </a:lnTo>
                  <a:lnTo>
                    <a:pt x="492548" y="19342"/>
                  </a:lnTo>
                  <a:lnTo>
                    <a:pt x="488777" y="19049"/>
                  </a:lnTo>
                  <a:lnTo>
                    <a:pt x="486409" y="19049"/>
                  </a:lnTo>
                  <a:lnTo>
                    <a:pt x="486536" y="14046"/>
                  </a:lnTo>
                  <a:lnTo>
                    <a:pt x="486648" y="9626"/>
                  </a:lnTo>
                  <a:lnTo>
                    <a:pt x="486766" y="4978"/>
                  </a:lnTo>
                  <a:lnTo>
                    <a:pt x="486892" y="0"/>
                  </a:lnTo>
                  <a:lnTo>
                    <a:pt x="489552" y="0"/>
                  </a:lnTo>
                  <a:lnTo>
                    <a:pt x="528675" y="11798"/>
                  </a:lnTo>
                  <a:lnTo>
                    <a:pt x="555739" y="39014"/>
                  </a:lnTo>
                  <a:lnTo>
                    <a:pt x="566766" y="71488"/>
                  </a:lnTo>
                  <a:lnTo>
                    <a:pt x="566851" y="72174"/>
                  </a:lnTo>
                  <a:lnTo>
                    <a:pt x="567181" y="76263"/>
                  </a:lnTo>
                  <a:lnTo>
                    <a:pt x="567181" y="339026"/>
                  </a:lnTo>
                  <a:lnTo>
                    <a:pt x="567051" y="340715"/>
                  </a:lnTo>
                  <a:lnTo>
                    <a:pt x="567013" y="341198"/>
                  </a:lnTo>
                  <a:lnTo>
                    <a:pt x="566902" y="342633"/>
                  </a:lnTo>
                  <a:lnTo>
                    <a:pt x="566407" y="346671"/>
                  </a:lnTo>
                  <a:lnTo>
                    <a:pt x="565853" y="349821"/>
                  </a:lnTo>
                  <a:lnTo>
                    <a:pt x="565773" y="350278"/>
                  </a:lnTo>
                  <a:lnTo>
                    <a:pt x="565708" y="350646"/>
                  </a:lnTo>
                  <a:lnTo>
                    <a:pt x="564819" y="354558"/>
                  </a:lnTo>
                  <a:lnTo>
                    <a:pt x="563726" y="358406"/>
                  </a:lnTo>
                  <a:lnTo>
                    <a:pt x="563604" y="358838"/>
                  </a:lnTo>
                  <a:lnTo>
                    <a:pt x="543842" y="391490"/>
                  </a:lnTo>
                  <a:lnTo>
                    <a:pt x="510400" y="411733"/>
                  </a:lnTo>
                  <a:lnTo>
                    <a:pt x="495122" y="414845"/>
                  </a:lnTo>
                  <a:lnTo>
                    <a:pt x="495310" y="414845"/>
                  </a:lnTo>
                  <a:lnTo>
                    <a:pt x="491032" y="415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Determining</a:t>
            </a:r>
            <a:r>
              <a:rPr spc="-170" dirty="0"/>
              <a:t> </a:t>
            </a:r>
            <a:r>
              <a:rPr spc="-114" dirty="0"/>
              <a:t>height</a:t>
            </a:r>
            <a:r>
              <a:rPr spc="-175" dirty="0"/>
              <a:t> </a:t>
            </a:r>
            <a:r>
              <a:rPr spc="-50" dirty="0"/>
              <a:t>of</a:t>
            </a:r>
            <a:r>
              <a:rPr spc="-165" dirty="0"/>
              <a:t> </a:t>
            </a:r>
            <a:r>
              <a:rPr spc="-25" dirty="0"/>
              <a:t>BST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0240" y="1609090"/>
            <a:ext cx="7264400" cy="174919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1300" marR="5080" indent="-228600">
              <a:lnSpc>
                <a:spcPts val="2050"/>
              </a:lnSpc>
              <a:spcBef>
                <a:spcPts val="26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determine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BST,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calculate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trees.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Whichever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greater,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added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2E2B1F"/>
                </a:solidFill>
                <a:latin typeface="Courier New"/>
                <a:cs typeface="Courier New"/>
              </a:rPr>
              <a:t>Height</a:t>
            </a:r>
            <a:r>
              <a:rPr sz="1500" b="1" spc="-3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(TREE)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40" y="3502101"/>
            <a:ext cx="23120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2E2B1F"/>
                </a:solidFill>
                <a:latin typeface="Courier New"/>
                <a:cs typeface="Courier New"/>
              </a:rPr>
              <a:t>IF</a:t>
            </a:r>
            <a:r>
              <a:rPr sz="1500" b="1" spc="-2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2E2B1F"/>
                </a:solidFill>
                <a:latin typeface="Courier New"/>
                <a:cs typeface="Courier New"/>
              </a:rPr>
              <a:t>TREE</a:t>
            </a:r>
            <a:r>
              <a:rPr sz="15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2E2B1F"/>
                </a:solidFill>
                <a:latin typeface="Courier New"/>
                <a:cs typeface="Courier New"/>
              </a:rPr>
              <a:t>=</a:t>
            </a:r>
            <a:r>
              <a:rPr sz="15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2E2B1F"/>
                </a:solidFill>
                <a:latin typeface="Courier New"/>
                <a:cs typeface="Courier New"/>
              </a:rPr>
              <a:t>NULL,</a:t>
            </a:r>
            <a:r>
              <a:rPr sz="15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spc="-20" dirty="0">
                <a:solidFill>
                  <a:srgbClr val="2E2B1F"/>
                </a:solidFill>
                <a:latin typeface="Courier New"/>
                <a:cs typeface="Courier New"/>
              </a:rPr>
              <a:t>then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 rot="120000">
            <a:off x="1543982" y="3931800"/>
            <a:ext cx="93602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sz="2250" b="1" baseline="1851" dirty="0">
                <a:solidFill>
                  <a:srgbClr val="2E2B1F"/>
                </a:solidFill>
                <a:latin typeface="Courier New"/>
                <a:cs typeface="Courier New"/>
              </a:rPr>
              <a:t>Return</a:t>
            </a:r>
            <a:r>
              <a:rPr sz="2250" b="1" spc="-60" baseline="1851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500" b="1" spc="-50" dirty="0">
                <a:solidFill>
                  <a:srgbClr val="2E2B1F"/>
                </a:solidFill>
                <a:latin typeface="Courier New"/>
                <a:cs typeface="Courier New"/>
              </a:rPr>
              <a:t>0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 rot="120000">
            <a:off x="722416" y="4339128"/>
            <a:ext cx="713772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0"/>
              </a:lnSpc>
            </a:pPr>
            <a:r>
              <a:rPr sz="1500" b="1" spc="-10" dirty="0">
                <a:solidFill>
                  <a:srgbClr val="2E2B1F"/>
                </a:solidFill>
                <a:latin typeface="Courier New"/>
                <a:cs typeface="Courier New"/>
              </a:rPr>
              <a:t>Return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">
            <a:off x="1530875" y="4475937"/>
            <a:ext cx="5149588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2250" b="1" spc="-15" baseline="5555" dirty="0">
                <a:solidFill>
                  <a:srgbClr val="2E2B1F"/>
                </a:solidFill>
                <a:latin typeface="Courier New"/>
                <a:cs typeface="Courier New"/>
              </a:rPr>
              <a:t>max(Height(tree-&gt;left)</a:t>
            </a:r>
            <a:r>
              <a:rPr sz="1500" b="1" i="1" spc="-10" dirty="0">
                <a:solidFill>
                  <a:srgbClr val="2E2B1F"/>
                </a:solidFill>
                <a:latin typeface="Courier New"/>
                <a:cs typeface="Courier New"/>
              </a:rPr>
              <a:t>,</a:t>
            </a:r>
            <a:r>
              <a:rPr sz="1500" b="1" spc="-10" dirty="0">
                <a:solidFill>
                  <a:srgbClr val="2E2B1F"/>
                </a:solidFill>
                <a:latin typeface="Courier New"/>
                <a:cs typeface="Courier New"/>
              </a:rPr>
              <a:t>Height(tree-&gt;right))+1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64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089" y="4989703"/>
            <a:ext cx="4222877" cy="16791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Determining</a:t>
            </a:r>
            <a:r>
              <a:rPr sz="3600" spc="-160" dirty="0"/>
              <a:t> </a:t>
            </a:r>
            <a:r>
              <a:rPr sz="3600" spc="-105" dirty="0"/>
              <a:t>number</a:t>
            </a:r>
            <a:r>
              <a:rPr sz="3600" spc="-155" dirty="0"/>
              <a:t> </a:t>
            </a:r>
            <a:r>
              <a:rPr sz="3600" spc="-70" dirty="0"/>
              <a:t>of</a:t>
            </a:r>
            <a:r>
              <a:rPr sz="3600" spc="-155" dirty="0"/>
              <a:t> </a:t>
            </a:r>
            <a:r>
              <a:rPr sz="3600" spc="-105" dirty="0"/>
              <a:t>nodes</a:t>
            </a:r>
            <a:r>
              <a:rPr sz="3600" spc="-160" dirty="0"/>
              <a:t> </a:t>
            </a:r>
            <a:r>
              <a:rPr sz="3600" spc="-70" dirty="0"/>
              <a:t>in</a:t>
            </a:r>
            <a:r>
              <a:rPr sz="3600" spc="-155" dirty="0"/>
              <a:t> </a:t>
            </a:r>
            <a:r>
              <a:rPr sz="3600" spc="-25" dirty="0"/>
              <a:t>BST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593214"/>
            <a:ext cx="7284084" cy="12153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9395" marR="337185" indent="-226695" algn="just">
              <a:lnSpc>
                <a:spcPts val="2160"/>
              </a:lnSpc>
              <a:spcBef>
                <a:spcPts val="3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calculate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total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elements/nodes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BST,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will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count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sub- 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239395" indent="-226695" algn="just">
              <a:lnSpc>
                <a:spcPct val="100000"/>
              </a:lnSpc>
              <a:spcBef>
                <a:spcPts val="210"/>
              </a:spcBef>
              <a:buClr>
                <a:srgbClr val="A9A47B"/>
              </a:buClr>
              <a:buFont typeface="Arial"/>
              <a:buChar char="•"/>
              <a:tabLst>
                <a:tab pos="239395" algn="l"/>
              </a:tabLst>
            </a:pP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totalNodes(left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tree)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total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Nodes(right</a:t>
            </a:r>
            <a:r>
              <a:rPr sz="2000" i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2751455"/>
            <a:ext cx="88709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tree)</a:t>
            </a:r>
            <a:r>
              <a:rPr sz="2000" i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i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E36743-BEE5-7930-C2F3-6B46BF7FE22B}"/>
              </a:ext>
            </a:extLst>
          </p:cNvPr>
          <p:cNvGrpSpPr/>
          <p:nvPr/>
        </p:nvGrpSpPr>
        <p:grpSpPr>
          <a:xfrm>
            <a:off x="-477499" y="4609554"/>
            <a:ext cx="8755753" cy="1140075"/>
            <a:chOff x="-388563" y="5199949"/>
            <a:chExt cx="8755753" cy="1140075"/>
          </a:xfrm>
        </p:grpSpPr>
        <p:sp>
          <p:nvSpPr>
            <p:cNvPr id="5" name="object 5"/>
            <p:cNvSpPr txBox="1"/>
            <p:nvPr/>
          </p:nvSpPr>
          <p:spPr>
            <a:xfrm>
              <a:off x="444506" y="5199949"/>
              <a:ext cx="23571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totalNodes</a:t>
              </a:r>
              <a:r>
                <a:rPr sz="1800" b="1" spc="-50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spc="-10" dirty="0">
                  <a:solidFill>
                    <a:srgbClr val="2E2B1F"/>
                  </a:solidFill>
                  <a:latin typeface="Courier New"/>
                  <a:cs typeface="Courier New"/>
                </a:rPr>
                <a:t>(TREE)</a:t>
              </a:r>
              <a:endParaRPr sz="1800" dirty="0">
                <a:latin typeface="Courier New"/>
                <a:cs typeface="Courier New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-388563" y="5480814"/>
              <a:ext cx="8755753" cy="859210"/>
            </a:xfrm>
            <a:prstGeom prst="rect">
              <a:avLst/>
            </a:prstGeom>
          </p:spPr>
          <p:txBody>
            <a:bodyPr vert="horz" wrap="square" lIns="0" tIns="4445" rIns="0" bIns="0" rtlCol="0">
              <a:spAutoFit/>
            </a:bodyPr>
            <a:lstStyle/>
            <a:p>
              <a:pPr marL="812800" marR="3022600" indent="-800100">
                <a:lnSpc>
                  <a:spcPct val="103000"/>
                </a:lnSpc>
                <a:spcBef>
                  <a:spcPts val="35"/>
                </a:spcBef>
              </a:pPr>
              <a:r>
                <a:rPr lang="en-US"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  </a:t>
              </a:r>
              <a:r>
                <a:rPr lang="en-US"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lang="en-US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lang="en-US"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IF</a:t>
              </a:r>
              <a:r>
                <a:rPr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TREE</a:t>
              </a:r>
              <a:r>
                <a:rPr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=</a:t>
              </a:r>
              <a:r>
                <a:rPr sz="1800" b="1" spc="-15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NULL</a:t>
              </a:r>
              <a:endParaRPr lang="en-US" b="1" dirty="0">
                <a:solidFill>
                  <a:srgbClr val="2E2B1F"/>
                </a:solidFill>
                <a:latin typeface="Courier New"/>
                <a:cs typeface="Courier New"/>
              </a:endParaRPr>
            </a:p>
            <a:p>
              <a:pPr marL="812800" marR="3022600" indent="-800100">
                <a:lnSpc>
                  <a:spcPct val="103000"/>
                </a:lnSpc>
                <a:spcBef>
                  <a:spcPts val="35"/>
                </a:spcBef>
              </a:pPr>
              <a:r>
                <a:rPr lang="en-US"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			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Return</a:t>
              </a:r>
              <a:r>
                <a:rPr sz="1800" b="1" spc="-40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spc="-50" dirty="0">
                  <a:solidFill>
                    <a:srgbClr val="2E2B1F"/>
                  </a:solidFill>
                  <a:latin typeface="Courier New"/>
                  <a:cs typeface="Courier New"/>
                </a:rPr>
                <a:t>0</a:t>
              </a:r>
              <a:endParaRPr sz="1800" dirty="0">
                <a:latin typeface="Courier New"/>
                <a:cs typeface="Courier New"/>
              </a:endParaRPr>
            </a:p>
            <a:p>
              <a:pPr marL="812800">
                <a:lnSpc>
                  <a:spcPts val="2125"/>
                </a:lnSpc>
                <a:spcBef>
                  <a:spcPts val="65"/>
                </a:spcBef>
                <a:tabLst>
                  <a:tab pos="5064125" algn="l"/>
                </a:tabLst>
              </a:pP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Return</a:t>
              </a:r>
              <a:r>
                <a:rPr sz="1800" b="1" spc="40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spc="-10" dirty="0">
                  <a:solidFill>
                    <a:srgbClr val="2E2B1F"/>
                  </a:solidFill>
                  <a:latin typeface="Courier New"/>
                  <a:cs typeface="Courier New"/>
                </a:rPr>
                <a:t>totalNodes(TREE-&gt;LEFT)</a:t>
              </a:r>
              <a:r>
                <a:rPr sz="1800" b="1" spc="-50" dirty="0">
                  <a:solidFill>
                    <a:srgbClr val="2E2B1F"/>
                  </a:solidFill>
                  <a:latin typeface="Courier New"/>
                  <a:cs typeface="Courier New"/>
                </a:rPr>
                <a:t>+</a:t>
              </a:r>
              <a:r>
                <a:rPr sz="1800" b="1" spc="-10" dirty="0" err="1">
                  <a:solidFill>
                    <a:srgbClr val="2E2B1F"/>
                  </a:solidFill>
                  <a:latin typeface="Courier New"/>
                  <a:cs typeface="Courier New"/>
                </a:rPr>
                <a:t>totalNodes</a:t>
              </a:r>
              <a:r>
                <a:rPr sz="1800" b="1" spc="-10" dirty="0">
                  <a:solidFill>
                    <a:srgbClr val="2E2B1F"/>
                  </a:solidFill>
                  <a:latin typeface="Courier New"/>
                  <a:cs typeface="Courier New"/>
                </a:rPr>
                <a:t>(TREE-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&gt;RIGHT)</a:t>
              </a:r>
              <a:r>
                <a:rPr sz="1800" b="1" spc="10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dirty="0">
                  <a:solidFill>
                    <a:srgbClr val="2E2B1F"/>
                  </a:solidFill>
                  <a:latin typeface="Courier New"/>
                  <a:cs typeface="Courier New"/>
                </a:rPr>
                <a:t>+</a:t>
              </a:r>
              <a:r>
                <a:rPr sz="1800" b="1" spc="20" dirty="0">
                  <a:solidFill>
                    <a:srgbClr val="2E2B1F"/>
                  </a:solidFill>
                  <a:latin typeface="Courier New"/>
                  <a:cs typeface="Courier New"/>
                </a:rPr>
                <a:t> </a:t>
              </a:r>
              <a:r>
                <a:rPr sz="1800" b="1" spc="-50" dirty="0">
                  <a:solidFill>
                    <a:srgbClr val="2E2B1F"/>
                  </a:solidFill>
                  <a:latin typeface="Courier New"/>
                  <a:cs typeface="Courier New"/>
                </a:rPr>
                <a:t>1</a:t>
              </a:r>
              <a:endParaRPr sz="1800" dirty="0">
                <a:latin typeface="Courier New"/>
                <a:cs typeface="Courier New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467" y="3116120"/>
            <a:ext cx="1547987" cy="141177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439825" y="3821446"/>
            <a:ext cx="198755" cy="400050"/>
            <a:chOff x="4439825" y="3821446"/>
            <a:chExt cx="198755" cy="400050"/>
          </a:xfrm>
        </p:grpSpPr>
        <p:sp>
          <p:nvSpPr>
            <p:cNvPr id="12" name="object 12"/>
            <p:cNvSpPr/>
            <p:nvPr/>
          </p:nvSpPr>
          <p:spPr>
            <a:xfrm>
              <a:off x="4446175" y="3900915"/>
              <a:ext cx="186055" cy="314325"/>
            </a:xfrm>
            <a:custGeom>
              <a:avLst/>
              <a:gdLst/>
              <a:ahLst/>
              <a:cxnLst/>
              <a:rect l="l" t="t" r="r" b="b"/>
              <a:pathLst>
                <a:path w="186054" h="314325">
                  <a:moveTo>
                    <a:pt x="9019" y="314000"/>
                  </a:moveTo>
                  <a:lnTo>
                    <a:pt x="6748" y="266739"/>
                  </a:lnTo>
                  <a:lnTo>
                    <a:pt x="2472" y="214701"/>
                  </a:lnTo>
                  <a:lnTo>
                    <a:pt x="0" y="161932"/>
                  </a:lnTo>
                  <a:lnTo>
                    <a:pt x="3137" y="112477"/>
                  </a:lnTo>
                  <a:lnTo>
                    <a:pt x="15693" y="70382"/>
                  </a:lnTo>
                  <a:lnTo>
                    <a:pt x="53059" y="34862"/>
                  </a:lnTo>
                  <a:lnTo>
                    <a:pt x="76634" y="18894"/>
                  </a:lnTo>
                  <a:lnTo>
                    <a:pt x="95787" y="3637"/>
                  </a:lnTo>
                  <a:lnTo>
                    <a:pt x="112488" y="0"/>
                  </a:lnTo>
                  <a:lnTo>
                    <a:pt x="138584" y="4019"/>
                  </a:lnTo>
                  <a:lnTo>
                    <a:pt x="165807" y="10350"/>
                  </a:lnTo>
                  <a:lnTo>
                    <a:pt x="185892" y="13649"/>
                  </a:lnTo>
                </a:path>
              </a:pathLst>
            </a:custGeom>
            <a:ln w="12700">
              <a:solidFill>
                <a:srgbClr val="E52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8926" y="3821446"/>
              <a:ext cx="106142" cy="15620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86623" y="3179816"/>
            <a:ext cx="2592070" cy="2187575"/>
            <a:chOff x="5686623" y="3179816"/>
            <a:chExt cx="2592070" cy="218757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251" y="3179816"/>
              <a:ext cx="2221003" cy="21874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92973" y="3899773"/>
              <a:ext cx="695325" cy="220979"/>
            </a:xfrm>
            <a:custGeom>
              <a:avLst/>
              <a:gdLst/>
              <a:ahLst/>
              <a:cxnLst/>
              <a:rect l="l" t="t" r="r" b="b"/>
              <a:pathLst>
                <a:path w="695325" h="220979">
                  <a:moveTo>
                    <a:pt x="694790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694790" y="220979"/>
                  </a:lnTo>
                  <a:lnTo>
                    <a:pt x="694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92973" y="3899773"/>
              <a:ext cx="695325" cy="220979"/>
            </a:xfrm>
            <a:custGeom>
              <a:avLst/>
              <a:gdLst/>
              <a:ahLst/>
              <a:cxnLst/>
              <a:rect l="l" t="t" r="r" b="b"/>
              <a:pathLst>
                <a:path w="695325" h="220979">
                  <a:moveTo>
                    <a:pt x="0" y="220979"/>
                  </a:moveTo>
                  <a:lnTo>
                    <a:pt x="694790" y="220979"/>
                  </a:lnTo>
                  <a:lnTo>
                    <a:pt x="694790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12700">
              <a:solidFill>
                <a:srgbClr val="E42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99328" y="3874058"/>
            <a:ext cx="627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returns </a:t>
            </a:r>
            <a:r>
              <a:rPr sz="1200" spc="-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26238" y="3916423"/>
            <a:ext cx="695325" cy="220979"/>
          </a:xfrm>
          <a:prstGeom prst="rect">
            <a:avLst/>
          </a:prstGeom>
          <a:ln w="12700">
            <a:solidFill>
              <a:srgbClr val="E421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340"/>
              </a:lnSpc>
            </a:pP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returns </a:t>
            </a:r>
            <a:r>
              <a:rPr sz="1200" spc="-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26436" y="3787027"/>
            <a:ext cx="198755" cy="373380"/>
          </a:xfrm>
          <a:custGeom>
            <a:avLst/>
            <a:gdLst/>
            <a:ahLst/>
            <a:cxnLst/>
            <a:rect l="l" t="t" r="r" b="b"/>
            <a:pathLst>
              <a:path w="198754" h="373379">
                <a:moveTo>
                  <a:pt x="169085" y="373374"/>
                </a:moveTo>
                <a:lnTo>
                  <a:pt x="168091" y="323966"/>
                </a:lnTo>
                <a:lnTo>
                  <a:pt x="166637" y="272632"/>
                </a:lnTo>
                <a:lnTo>
                  <a:pt x="167016" y="221084"/>
                </a:lnTo>
                <a:lnTo>
                  <a:pt x="171517" y="171034"/>
                </a:lnTo>
                <a:lnTo>
                  <a:pt x="182434" y="124195"/>
                </a:lnTo>
                <a:lnTo>
                  <a:pt x="187792" y="106202"/>
                </a:lnTo>
                <a:lnTo>
                  <a:pt x="194555" y="78264"/>
                </a:lnTo>
                <a:lnTo>
                  <a:pt x="198594" y="49932"/>
                </a:lnTo>
                <a:lnTo>
                  <a:pt x="195783" y="30752"/>
                </a:lnTo>
                <a:lnTo>
                  <a:pt x="176602" y="16554"/>
                </a:lnTo>
                <a:lnTo>
                  <a:pt x="145076" y="5234"/>
                </a:lnTo>
                <a:lnTo>
                  <a:pt x="111093" y="0"/>
                </a:lnTo>
                <a:lnTo>
                  <a:pt x="84542" y="4055"/>
                </a:lnTo>
                <a:lnTo>
                  <a:pt x="81786" y="12551"/>
                </a:lnTo>
                <a:lnTo>
                  <a:pt x="78879" y="29946"/>
                </a:lnTo>
                <a:lnTo>
                  <a:pt x="76578" y="47744"/>
                </a:lnTo>
                <a:lnTo>
                  <a:pt x="75643" y="57450"/>
                </a:lnTo>
              </a:path>
              <a:path w="198754" h="373379">
                <a:moveTo>
                  <a:pt x="0" y="17404"/>
                </a:moveTo>
                <a:lnTo>
                  <a:pt x="3002" y="28623"/>
                </a:lnTo>
                <a:lnTo>
                  <a:pt x="10230" y="35506"/>
                </a:lnTo>
                <a:lnTo>
                  <a:pt x="19018" y="41125"/>
                </a:lnTo>
                <a:lnTo>
                  <a:pt x="26697" y="48551"/>
                </a:lnTo>
                <a:lnTo>
                  <a:pt x="49465" y="67850"/>
                </a:lnTo>
                <a:lnTo>
                  <a:pt x="71873" y="64099"/>
                </a:lnTo>
                <a:lnTo>
                  <a:pt x="96166" y="51462"/>
                </a:lnTo>
                <a:lnTo>
                  <a:pt x="124589" y="44102"/>
                </a:lnTo>
              </a:path>
            </a:pathLst>
          </a:custGeom>
          <a:ln w="12700">
            <a:solidFill>
              <a:srgbClr val="E521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44036" y="2809615"/>
            <a:ext cx="3222625" cy="272415"/>
          </a:xfrm>
          <a:prstGeom prst="rect">
            <a:avLst/>
          </a:prstGeom>
          <a:ln w="12700">
            <a:solidFill>
              <a:srgbClr val="E421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340"/>
              </a:lnSpc>
            </a:pP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Also Draw figure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like this mor emore 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marks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Finding</a:t>
            </a:r>
            <a:r>
              <a:rPr spc="-165" dirty="0"/>
              <a:t> </a:t>
            </a:r>
            <a:r>
              <a:rPr spc="-110" dirty="0"/>
              <a:t>mirror</a:t>
            </a:r>
            <a:r>
              <a:rPr spc="-165" dirty="0"/>
              <a:t> </a:t>
            </a:r>
            <a:r>
              <a:rPr spc="-110" dirty="0"/>
              <a:t>image</a:t>
            </a:r>
            <a:r>
              <a:rPr spc="-160" dirty="0"/>
              <a:t> </a:t>
            </a:r>
            <a:r>
              <a:rPr spc="-50" dirty="0"/>
              <a:t>of</a:t>
            </a:r>
            <a:r>
              <a:rPr spc="-160" dirty="0"/>
              <a:t> </a:t>
            </a:r>
            <a:r>
              <a:rPr spc="-25" dirty="0"/>
              <a:t>BST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68449"/>
            <a:ext cx="7337425" cy="10629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5080" indent="-228600">
              <a:lnSpc>
                <a:spcPts val="192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Mirror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obtained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interchanging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example,</a:t>
            </a:r>
            <a:r>
              <a:rPr sz="20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10" dirty="0">
                <a:solidFill>
                  <a:srgbClr val="2E2B1F"/>
                </a:solidFill>
                <a:latin typeface="Calibri"/>
                <a:cs typeface="Calibri"/>
              </a:rPr>
              <a:t>T,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mirror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obtained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as T’.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180" y="2496528"/>
            <a:ext cx="1381048" cy="15326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20594" y="315631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0194" y="315631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1949547" y="4042447"/>
            <a:ext cx="5383930" cy="202491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b="1" spc="-25" dirty="0" err="1">
                <a:solidFill>
                  <a:srgbClr val="993300"/>
                </a:solidFill>
                <a:latin typeface="Constantia"/>
                <a:cs typeface="Constantia"/>
              </a:rPr>
              <a:t>MirrorImage</a:t>
            </a:r>
            <a:r>
              <a:rPr lang="en-US" sz="1400" b="1" spc="-25" dirty="0">
                <a:solidFill>
                  <a:srgbClr val="993300"/>
                </a:solidFill>
                <a:latin typeface="Constantia"/>
                <a:cs typeface="Constantia"/>
              </a:rPr>
              <a:t>(TREE):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endParaRPr lang="en-US" sz="1400" b="1" spc="-25" dirty="0">
              <a:solidFill>
                <a:srgbClr val="993300"/>
              </a:solidFill>
              <a:latin typeface="Constantia"/>
              <a:cs typeface="Constantia"/>
            </a:endParaRP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b="1" spc="-25" dirty="0">
                <a:solidFill>
                  <a:srgbClr val="993300"/>
                </a:solidFill>
                <a:latin typeface="Constantia"/>
                <a:cs typeface="Constantia"/>
              </a:rPr>
              <a:t>    </a:t>
            </a: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IF TREE != NULL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        </a:t>
            </a:r>
            <a:r>
              <a:rPr lang="en-US" sz="1400" spc="-25" dirty="0" err="1">
                <a:solidFill>
                  <a:srgbClr val="993300"/>
                </a:solidFill>
                <a:latin typeface="Constantia"/>
                <a:cs typeface="Constantia"/>
              </a:rPr>
              <a:t>MirrorImage</a:t>
            </a: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(TREE-&gt;LEFT)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        </a:t>
            </a:r>
            <a:r>
              <a:rPr lang="en-US" sz="1400" spc="-25" dirty="0" err="1">
                <a:solidFill>
                  <a:srgbClr val="993300"/>
                </a:solidFill>
                <a:latin typeface="Constantia"/>
                <a:cs typeface="Constantia"/>
              </a:rPr>
              <a:t>MirrorImage</a:t>
            </a: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(TREE-&gt;RIGHT)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        TEMP = TREE-&gt;LEFT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        TREE-&gt;LEFT = TREE-&gt;RIGHT</a:t>
            </a:r>
          </a:p>
          <a:p>
            <a:pPr marL="2188210">
              <a:lnSpc>
                <a:spcPct val="100000"/>
              </a:lnSpc>
              <a:spcBef>
                <a:spcPts val="250"/>
              </a:spcBef>
              <a:tabLst>
                <a:tab pos="2796540" algn="l"/>
              </a:tabLst>
            </a:pPr>
            <a:r>
              <a:rPr lang="en-US" sz="1400" spc="-25" dirty="0">
                <a:solidFill>
                  <a:srgbClr val="993300"/>
                </a:solidFill>
                <a:latin typeface="Constantia"/>
                <a:cs typeface="Constantia"/>
              </a:rPr>
              <a:t>        TREE-&gt;RIGHT = TEMP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3113" y="2509837"/>
            <a:ext cx="1838248" cy="15326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26029" y="2602141"/>
            <a:ext cx="33394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2465" algn="l"/>
              </a:tabLst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0994" y="315631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0594" y="315631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55340" y="2541270"/>
            <a:ext cx="34753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4865" algn="l"/>
              </a:tabLst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T</a:t>
            </a: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T’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82972" y="3721732"/>
            <a:ext cx="3128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 dirty="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15559" y="3710495"/>
            <a:ext cx="1422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79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3609" y="4399087"/>
            <a:ext cx="4983581" cy="2335729"/>
          </a:xfrm>
          <a:prstGeom prst="rect">
            <a:avLst/>
          </a:prstGeom>
        </p:spPr>
      </p:pic>
      <p:sp>
        <p:nvSpPr>
          <p:cNvPr id="18" name="object 15">
            <a:extLst>
              <a:ext uri="{FF2B5EF4-FFF2-40B4-BE49-F238E27FC236}">
                <a16:creationId xmlns:a16="http://schemas.microsoft.com/office/drawing/2014/main" id="{8DCB78FC-58D8-B223-4BB1-AFEC2E8472CD}"/>
              </a:ext>
            </a:extLst>
          </p:cNvPr>
          <p:cNvSpPr txBox="1"/>
          <p:nvPr/>
        </p:nvSpPr>
        <p:spPr>
          <a:xfrm>
            <a:off x="6006150" y="3721732"/>
            <a:ext cx="3128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 dirty="0">
              <a:latin typeface="Constantia"/>
              <a:cs typeface="Constanti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F1E1507-1CD5-4428-F2FD-D66F0DD03928}"/>
              </a:ext>
            </a:extLst>
          </p:cNvPr>
          <p:cNvSpPr txBox="1"/>
          <p:nvPr/>
        </p:nvSpPr>
        <p:spPr>
          <a:xfrm>
            <a:off x="3416419" y="3716113"/>
            <a:ext cx="3128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79</a:t>
            </a:r>
            <a:endParaRPr sz="9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478529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Deleting</a:t>
            </a:r>
            <a:r>
              <a:rPr spc="-195" dirty="0"/>
              <a:t> </a:t>
            </a:r>
            <a:r>
              <a:rPr dirty="0"/>
              <a:t>a</a:t>
            </a:r>
            <a:r>
              <a:rPr spc="-220" dirty="0"/>
              <a:t> </a:t>
            </a:r>
            <a:r>
              <a:rPr spc="-45" dirty="0"/>
              <a:t>BST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8614"/>
            <a:ext cx="7234555" cy="31809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delete/remove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entire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memory,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elements/nodes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then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deleteTree</a:t>
            </a:r>
            <a:r>
              <a:rPr sz="2000" b="1" spc="-5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(TREE)</a:t>
            </a:r>
            <a:r>
              <a:rPr lang="en-US"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:</a:t>
            </a:r>
          </a:p>
          <a:p>
            <a:pPr marL="12700">
              <a:lnSpc>
                <a:spcPct val="100000"/>
              </a:lnSpc>
            </a:pP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IF</a:t>
            </a:r>
            <a:r>
              <a:rPr sz="20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TREE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!=</a:t>
            </a:r>
            <a:r>
              <a:rPr sz="20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NULL</a:t>
            </a:r>
            <a:r>
              <a:rPr sz="20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,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spc="-20" dirty="0">
                <a:solidFill>
                  <a:srgbClr val="2E2B1F"/>
                </a:solidFill>
                <a:latin typeface="Courier New"/>
                <a:cs typeface="Courier New"/>
              </a:rPr>
              <a:t>then</a:t>
            </a:r>
            <a:endParaRPr sz="2000" dirty="0">
              <a:latin typeface="Courier New"/>
              <a:cs typeface="Courier New"/>
            </a:endParaRPr>
          </a:p>
          <a:p>
            <a:pPr marL="812800" marR="2755900">
              <a:lnSpc>
                <a:spcPct val="100000"/>
              </a:lnSpc>
              <a:spcBef>
                <a:spcPts val="70"/>
              </a:spcBef>
            </a:pP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deleteTree</a:t>
            </a:r>
            <a:r>
              <a:rPr sz="2000" b="1" spc="-3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(TREE-&gt;LEFT)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deleteTree</a:t>
            </a:r>
            <a:r>
              <a:rPr sz="2000" b="1" spc="-2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(TREE-&gt;RIGHT) </a:t>
            </a:r>
            <a:r>
              <a:rPr sz="2000" b="1" dirty="0">
                <a:solidFill>
                  <a:srgbClr val="2E2B1F"/>
                </a:solidFill>
                <a:latin typeface="Courier New"/>
                <a:cs typeface="Courier New"/>
              </a:rPr>
              <a:t>Free</a:t>
            </a:r>
            <a:r>
              <a:rPr sz="2000" b="1" spc="-2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(TREE)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93378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406" y="5752972"/>
            <a:ext cx="116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3245" y="3812053"/>
            <a:ext cx="3624326" cy="22611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Finding</a:t>
            </a:r>
            <a:r>
              <a:rPr spc="-170" dirty="0"/>
              <a:t> </a:t>
            </a:r>
            <a:r>
              <a:rPr spc="-110" dirty="0"/>
              <a:t>smallest</a:t>
            </a:r>
            <a:r>
              <a:rPr spc="-175" dirty="0"/>
              <a:t> </a:t>
            </a:r>
            <a:r>
              <a:rPr spc="-95" dirty="0"/>
              <a:t>node</a:t>
            </a:r>
            <a:r>
              <a:rPr spc="-170" dirty="0"/>
              <a:t> </a:t>
            </a:r>
            <a:r>
              <a:rPr spc="-50" dirty="0"/>
              <a:t>in</a:t>
            </a:r>
            <a:r>
              <a:rPr spc="-175" dirty="0"/>
              <a:t> </a:t>
            </a:r>
            <a:r>
              <a:rPr spc="-25" dirty="0"/>
              <a:t>BST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33" y="1618564"/>
            <a:ext cx="7307580" cy="246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basic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property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BST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states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smaller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occur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240665" marR="68961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NULL,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smallest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compared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sub-tree.</a:t>
            </a:r>
            <a:endParaRPr sz="2000">
              <a:latin typeface="Calibri"/>
              <a:cs typeface="Calibri"/>
            </a:endParaRPr>
          </a:p>
          <a:p>
            <a:pPr marL="240665" marR="2032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So,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smallest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leftmost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sub-tree.</a:t>
            </a:r>
            <a:endParaRPr sz="2000">
              <a:latin typeface="Calibri"/>
              <a:cs typeface="Calibri"/>
            </a:endParaRPr>
          </a:p>
          <a:p>
            <a:pPr marL="240665" marR="19177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However,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empty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33" y="4346361"/>
            <a:ext cx="6746240" cy="138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findSmallestElement</a:t>
            </a:r>
            <a:r>
              <a:rPr sz="1800" b="1" spc="-10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(TREE)</a:t>
            </a:r>
            <a:r>
              <a:rPr lang="en-US"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075"/>
              </a:lnSpc>
            </a:pP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IF</a:t>
            </a:r>
            <a:r>
              <a:rPr sz="18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TREE</a:t>
            </a:r>
            <a:r>
              <a:rPr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NULL</a:t>
            </a:r>
            <a:r>
              <a:rPr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OR</a:t>
            </a:r>
            <a:r>
              <a:rPr sz="18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TREE-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&gt;LEFT</a:t>
            </a:r>
            <a:r>
              <a:rPr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NULL</a:t>
            </a:r>
            <a:endParaRPr lang="en-US" sz="1800" b="1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ts val="2075"/>
              </a:lnSpc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	</a:t>
            </a:r>
            <a:r>
              <a:rPr sz="1800" b="1" dirty="0">
                <a:solidFill>
                  <a:srgbClr val="2E2B1F"/>
                </a:solidFill>
                <a:latin typeface="Courier New"/>
                <a:cs typeface="Courier New"/>
              </a:rPr>
              <a:t>Return</a:t>
            </a:r>
            <a:r>
              <a:rPr sz="1800" b="1" spc="-30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2E2B1F"/>
                </a:solidFill>
                <a:latin typeface="Courier New"/>
                <a:cs typeface="Courier New"/>
              </a:rPr>
              <a:t>TREE</a:t>
            </a:r>
            <a:endParaRPr lang="en-US" b="1" spc="-20" dirty="0">
              <a:solidFill>
                <a:srgbClr val="2E2B1F"/>
              </a:solidFill>
              <a:latin typeface="Courier New"/>
              <a:cs typeface="Courier New"/>
            </a:endParaRPr>
          </a:p>
          <a:p>
            <a:pPr marL="12700">
              <a:lnSpc>
                <a:spcPts val="2075"/>
              </a:lnSpc>
            </a:pPr>
            <a:r>
              <a:rPr lang="en-US" sz="1800" b="1" dirty="0">
                <a:solidFill>
                  <a:srgbClr val="2E2B1F"/>
                </a:solidFill>
                <a:latin typeface="Courier New"/>
                <a:cs typeface="Courier New"/>
              </a:rPr>
              <a:t>Return</a:t>
            </a:r>
            <a:r>
              <a:rPr lang="en-US" sz="1800" b="1" spc="85" dirty="0">
                <a:solidFill>
                  <a:srgbClr val="2E2B1F"/>
                </a:solidFill>
                <a:latin typeface="Courier New"/>
                <a:cs typeface="Courier New"/>
              </a:rPr>
              <a:t> </a:t>
            </a:r>
            <a:r>
              <a:rPr lang="en-US" sz="1800" b="1" spc="-10" dirty="0" err="1">
                <a:solidFill>
                  <a:srgbClr val="2E2B1F"/>
                </a:solidFill>
                <a:latin typeface="Courier New"/>
                <a:cs typeface="Courier New"/>
              </a:rPr>
              <a:t>findSmallestElement</a:t>
            </a:r>
            <a:r>
              <a:rPr lang="en-US" sz="1800" b="1" spc="-10" dirty="0">
                <a:solidFill>
                  <a:srgbClr val="2E2B1F"/>
                </a:solidFill>
                <a:latin typeface="Courier New"/>
                <a:cs typeface="Courier New"/>
              </a:rPr>
              <a:t>(TREE-&gt;LEFT)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3733800"/>
            <a:ext cx="2460462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Deleting</a:t>
            </a:r>
            <a:r>
              <a:rPr sz="4000" spc="-18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120" dirty="0"/>
              <a:t>value/node</a:t>
            </a:r>
            <a:r>
              <a:rPr sz="4000" spc="-180" dirty="0"/>
              <a:t> </a:t>
            </a:r>
            <a:r>
              <a:rPr sz="4000" spc="-110" dirty="0"/>
              <a:t>from</a:t>
            </a:r>
            <a:r>
              <a:rPr sz="4000" spc="-17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25" dirty="0"/>
              <a:t>BST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553336"/>
            <a:ext cx="7332345" cy="262001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1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However,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taken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BSTs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not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get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violated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lost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deletion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involves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cases.</a:t>
            </a:r>
            <a:endParaRPr sz="2000">
              <a:latin typeface="Calibri"/>
              <a:cs typeface="Calibri"/>
            </a:endParaRPr>
          </a:p>
          <a:p>
            <a:pPr marL="537845" lvl="1" indent="-227965">
              <a:lnSpc>
                <a:spcPct val="100000"/>
              </a:lnSpc>
              <a:spcBef>
                <a:spcPts val="66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1800">
              <a:latin typeface="Calibri"/>
              <a:cs typeface="Calibri"/>
            </a:endParaRPr>
          </a:p>
          <a:p>
            <a:pPr marL="537845" lvl="1" indent="-227965">
              <a:lnSpc>
                <a:spcPct val="100000"/>
              </a:lnSpc>
              <a:spcBef>
                <a:spcPts val="64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child.</a:t>
            </a:r>
            <a:endParaRPr sz="1800">
              <a:latin typeface="Calibri"/>
              <a:cs typeface="Calibri"/>
            </a:endParaRPr>
          </a:p>
          <a:p>
            <a:pPr marL="537845" lvl="1" indent="-227965">
              <a:lnSpc>
                <a:spcPct val="100000"/>
              </a:lnSpc>
              <a:spcBef>
                <a:spcPts val="64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Tree</a:t>
            </a:r>
            <a:r>
              <a:rPr spc="-165" dirty="0"/>
              <a:t> </a:t>
            </a:r>
            <a:r>
              <a:rPr spc="-95" dirty="0"/>
              <a:t>terminologies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1756"/>
            <a:ext cx="7459980" cy="377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655" marR="519430" indent="-274320">
              <a:lnSpc>
                <a:spcPct val="114199"/>
              </a:lnSpc>
              <a:spcBef>
                <a:spcPts val="9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655" algn="l"/>
              </a:tabLst>
            </a:pPr>
            <a:r>
              <a:rPr sz="2000" b="1" spc="-20" dirty="0">
                <a:solidFill>
                  <a:srgbClr val="2E2B1F"/>
                </a:solidFill>
                <a:latin typeface="Constantia"/>
                <a:cs typeface="Constantia"/>
              </a:rPr>
              <a:t>Path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Traversal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from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along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edges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results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in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a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sequence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calledpath.</a:t>
            </a:r>
            <a:endParaRPr sz="2000">
              <a:latin typeface="Constantia"/>
              <a:cs typeface="Constantia"/>
            </a:endParaRPr>
          </a:p>
          <a:p>
            <a:pPr marL="287020" indent="-273685">
              <a:lnSpc>
                <a:spcPct val="100000"/>
              </a:lnSpc>
              <a:spcBef>
                <a:spcPts val="350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at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top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thetree.</a:t>
            </a:r>
            <a:endParaRPr sz="2000">
              <a:latin typeface="Constantia"/>
              <a:cs typeface="Constantia"/>
            </a:endParaRPr>
          </a:p>
          <a:p>
            <a:pPr marL="287020" marR="732790" indent="-274320">
              <a:lnSpc>
                <a:spcPct val="107900"/>
              </a:lnSpc>
              <a:spcBef>
                <a:spcPts val="580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20" dirty="0">
                <a:solidFill>
                  <a:srgbClr val="2E2B1F"/>
                </a:solidFill>
                <a:latin typeface="Constantia"/>
                <a:cs typeface="Constantia"/>
              </a:rPr>
              <a:t>Parent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Any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node,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except</a:t>
            </a:r>
            <a:r>
              <a:rPr sz="20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has</a:t>
            </a:r>
            <a:r>
              <a:rPr sz="20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exactly</a:t>
            </a:r>
            <a:r>
              <a:rPr sz="2000" spc="-1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one</a:t>
            </a:r>
            <a:r>
              <a:rPr sz="20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edge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running 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upward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another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above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it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called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parent.</a:t>
            </a:r>
            <a:endParaRPr sz="2000">
              <a:latin typeface="Constantia"/>
              <a:cs typeface="Constantia"/>
            </a:endParaRPr>
          </a:p>
          <a:p>
            <a:pPr marL="287020" marR="1450340" indent="-274320">
              <a:lnSpc>
                <a:spcPct val="107900"/>
              </a:lnSpc>
              <a:spcBef>
                <a:spcPts val="58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Child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Any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may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0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one</a:t>
            </a:r>
            <a:r>
              <a:rPr sz="20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or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more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lines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running 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downward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other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nodes.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below</a:t>
            </a:r>
            <a:r>
              <a:rPr sz="20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arechildren.</a:t>
            </a:r>
            <a:endParaRPr sz="2000">
              <a:latin typeface="Constantia"/>
              <a:cs typeface="Constantia"/>
            </a:endParaRPr>
          </a:p>
          <a:p>
            <a:pPr marL="287020" indent="-273685" algn="just">
              <a:lnSpc>
                <a:spcPct val="100000"/>
              </a:lnSpc>
              <a:spcBef>
                <a:spcPts val="290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dirty="0">
                <a:solidFill>
                  <a:srgbClr val="2E2B1F"/>
                </a:solidFill>
                <a:latin typeface="Constantia"/>
                <a:cs typeface="Constantia"/>
              </a:rPr>
              <a:t>Leaf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that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has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nochildren.</a:t>
            </a:r>
            <a:endParaRPr sz="2000">
              <a:latin typeface="Constantia"/>
              <a:cs typeface="Constantia"/>
            </a:endParaRPr>
          </a:p>
          <a:p>
            <a:pPr marL="287020" marR="5080" indent="-274320" algn="just">
              <a:lnSpc>
                <a:spcPts val="2160"/>
              </a:lnSpc>
              <a:spcBef>
                <a:spcPts val="64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130" dirty="0">
                <a:solidFill>
                  <a:srgbClr val="2E2B1F"/>
                </a:solidFill>
                <a:latin typeface="Constantia"/>
                <a:cs typeface="Constantia"/>
              </a:rPr>
              <a:t>Subtree</a:t>
            </a:r>
            <a:r>
              <a:rPr sz="2000" spc="13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2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80" dirty="0">
                <a:solidFill>
                  <a:srgbClr val="2E2B1F"/>
                </a:solidFill>
                <a:latin typeface="Constantia"/>
                <a:cs typeface="Constantia"/>
              </a:rPr>
              <a:t>Any</a:t>
            </a:r>
            <a:r>
              <a:rPr sz="2000" spc="2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2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00" dirty="0">
                <a:solidFill>
                  <a:srgbClr val="2E2B1F"/>
                </a:solidFill>
                <a:latin typeface="Constantia"/>
                <a:cs typeface="Constantia"/>
              </a:rPr>
              <a:t>can</a:t>
            </a:r>
            <a:r>
              <a:rPr sz="2000" spc="2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7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000" spc="1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25" dirty="0">
                <a:solidFill>
                  <a:srgbClr val="2E2B1F"/>
                </a:solidFill>
                <a:latin typeface="Constantia"/>
                <a:cs typeface="Constantia"/>
              </a:rPr>
              <a:t>considered</a:t>
            </a:r>
            <a:r>
              <a:rPr sz="2000" spc="3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6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2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7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000" spc="2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95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2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0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2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75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3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a </a:t>
            </a:r>
            <a:r>
              <a:rPr sz="2000" spc="130" dirty="0">
                <a:solidFill>
                  <a:srgbClr val="2E2B1F"/>
                </a:solidFill>
                <a:latin typeface="Constantia"/>
                <a:cs typeface="Constantia"/>
              </a:rPr>
              <a:t>subtree,</a:t>
            </a:r>
            <a:r>
              <a:rPr sz="2000" spc="2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14" dirty="0">
                <a:solidFill>
                  <a:srgbClr val="2E2B1F"/>
                </a:solidFill>
                <a:latin typeface="Constantia"/>
                <a:cs typeface="Constantia"/>
              </a:rPr>
              <a:t>which</a:t>
            </a:r>
            <a:r>
              <a:rPr sz="2000" spc="2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25" dirty="0">
                <a:solidFill>
                  <a:srgbClr val="2E2B1F"/>
                </a:solidFill>
                <a:latin typeface="Constantia"/>
                <a:cs typeface="Constantia"/>
              </a:rPr>
              <a:t>consists</a:t>
            </a:r>
            <a:r>
              <a:rPr sz="2000" spc="2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75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4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05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000" spc="2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30" dirty="0">
                <a:solidFill>
                  <a:srgbClr val="2E2B1F"/>
                </a:solidFill>
                <a:latin typeface="Constantia"/>
                <a:cs typeface="Constantia"/>
              </a:rPr>
              <a:t>children</a:t>
            </a:r>
            <a:r>
              <a:rPr sz="2000" spc="2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1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000" spc="3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11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000" spc="229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95" dirty="0">
                <a:solidFill>
                  <a:srgbClr val="2E2B1F"/>
                </a:solidFill>
                <a:latin typeface="Constantia"/>
                <a:cs typeface="Constantia"/>
              </a:rPr>
              <a:t>children’s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children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so</a:t>
            </a:r>
            <a:r>
              <a:rPr sz="2000" spc="-2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on.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181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Deleting</a:t>
            </a:r>
            <a:r>
              <a:rPr sz="4000" spc="-18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120" dirty="0"/>
              <a:t>value/node</a:t>
            </a:r>
            <a:r>
              <a:rPr sz="4000" spc="-180" dirty="0"/>
              <a:t> </a:t>
            </a:r>
            <a:r>
              <a:rPr sz="4000" spc="-110" dirty="0"/>
              <a:t>from</a:t>
            </a:r>
            <a:r>
              <a:rPr sz="4000" spc="-17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25" dirty="0"/>
              <a:t>BST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578736"/>
            <a:ext cx="7012940" cy="176783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000" b="1" i="1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b="1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2E2B1F"/>
                </a:solidFill>
                <a:latin typeface="Calibri"/>
                <a:cs typeface="Calibri"/>
              </a:rPr>
              <a:t>1:</a:t>
            </a:r>
            <a:r>
              <a:rPr sz="2000" b="1" i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Just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remove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/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disconnect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example,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below.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26" y="3652926"/>
            <a:ext cx="1524495" cy="25230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3274" y="3757993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949" y="442917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8071" y="4429175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409" y="510034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274" y="510034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6449" y="5769203"/>
            <a:ext cx="132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0551" y="3652926"/>
            <a:ext cx="1524508" cy="25230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05112" y="3757993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7787" y="442917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9909" y="4429175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7247" y="510034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5112" y="510034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08287" y="5769203"/>
            <a:ext cx="132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0740" y="3652926"/>
            <a:ext cx="1524508" cy="252302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925301" y="3757993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87976" y="442917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0098" y="4429175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7423" y="510034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25301" y="510034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28476" y="5769203"/>
            <a:ext cx="132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9280" y="3652926"/>
            <a:ext cx="1187792" cy="25230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113841" y="3757993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6504" y="442917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48625" y="4429175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13841" y="510034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17016" y="5769203"/>
            <a:ext cx="132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9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Deleting</a:t>
            </a:r>
            <a:r>
              <a:rPr sz="4000" spc="-18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120" dirty="0"/>
              <a:t>value/node</a:t>
            </a:r>
            <a:r>
              <a:rPr sz="4000" spc="-180" dirty="0"/>
              <a:t> </a:t>
            </a:r>
            <a:r>
              <a:rPr sz="4000" spc="-110" dirty="0"/>
              <a:t>from</a:t>
            </a:r>
            <a:r>
              <a:rPr sz="4000" spc="-17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25" dirty="0"/>
              <a:t>BST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558417"/>
            <a:ext cx="7259320" cy="106118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b="1" i="1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b="1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2E2B1F"/>
                </a:solidFill>
                <a:latin typeface="Calibri"/>
                <a:cs typeface="Calibri"/>
              </a:rPr>
              <a:t>2:</a:t>
            </a:r>
            <a:r>
              <a:rPr sz="2000" b="1" i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0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(either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right).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handle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deletion,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node’s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node’s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parent.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26" y="4795901"/>
            <a:ext cx="1472387" cy="19206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8309" y="5403621"/>
            <a:ext cx="1524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7914" y="5403621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3669" y="5922924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064" y="5922924"/>
            <a:ext cx="15049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1000">
              <a:latin typeface="Constantia"/>
              <a:cs typeface="Constant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7046" y="4795901"/>
            <a:ext cx="1472387" cy="19206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99029" y="5403621"/>
            <a:ext cx="1524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8634" y="5403621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4389" y="5922924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4784" y="5922924"/>
            <a:ext cx="15049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1000">
              <a:latin typeface="Constantia"/>
              <a:cs typeface="Constant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5206" y="4795901"/>
            <a:ext cx="1472387" cy="192064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287189" y="5403621"/>
            <a:ext cx="1524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6794" y="5403621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62549" y="5922924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2944" y="5922924"/>
            <a:ext cx="15049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1000">
              <a:latin typeface="Constantia"/>
              <a:cs typeface="Constant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8486" y="4795901"/>
            <a:ext cx="1472387" cy="143739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726225" y="4884305"/>
            <a:ext cx="15113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0434" y="6437639"/>
            <a:ext cx="14351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91154" y="6437639"/>
            <a:ext cx="14351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79314" y="6437639"/>
            <a:ext cx="14351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00469" y="5403621"/>
            <a:ext cx="1524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50061" y="5403621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75817" y="5922924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0034" y="5922924"/>
            <a:ext cx="1435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Deleting</a:t>
            </a:r>
            <a:r>
              <a:rPr sz="4000" spc="-18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120" dirty="0"/>
              <a:t>value/node</a:t>
            </a:r>
            <a:r>
              <a:rPr sz="4000" spc="-180" dirty="0"/>
              <a:t> </a:t>
            </a:r>
            <a:r>
              <a:rPr sz="4000" spc="-110" dirty="0"/>
              <a:t>from</a:t>
            </a:r>
            <a:r>
              <a:rPr sz="4000" spc="-170" dirty="0"/>
              <a:t> </a:t>
            </a:r>
            <a:r>
              <a:rPr sz="4000" dirty="0"/>
              <a:t>a</a:t>
            </a:r>
            <a:r>
              <a:rPr sz="4000" spc="-175" dirty="0"/>
              <a:t> </a:t>
            </a:r>
            <a:r>
              <a:rPr sz="4000" spc="-25" dirty="0"/>
              <a:t>BST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466977"/>
            <a:ext cx="7289800" cy="23114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3: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2000">
              <a:latin typeface="Calibri"/>
              <a:cs typeface="Calibri"/>
            </a:endParaRPr>
          </a:p>
          <a:p>
            <a:pPr marL="241300" marR="158115" indent="-228600">
              <a:lnSpc>
                <a:spcPct val="100000"/>
              </a:lnSpc>
              <a:spcBef>
                <a:spcPts val="12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8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handle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deletion,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replace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node’s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in-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predecessor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(largest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tree)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in-order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successor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(smallest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sub-tree).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2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predecessor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successor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above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cases.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526" y="4567313"/>
            <a:ext cx="5764987" cy="22186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116" y="5252669"/>
            <a:ext cx="1276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1495" y="5252669"/>
            <a:ext cx="129539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961" y="5841949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300" y="5841949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3654" y="5252669"/>
            <a:ext cx="1276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7346" y="5252669"/>
            <a:ext cx="153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56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9500" y="5841949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2485" y="5841949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0240" y="4215129"/>
            <a:ext cx="5243195" cy="59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example,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56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below.</a:t>
            </a:r>
            <a:endParaRPr sz="2000">
              <a:latin typeface="Calibri"/>
              <a:cs typeface="Calibri"/>
            </a:endParaRPr>
          </a:p>
          <a:p>
            <a:pPr marL="365760">
              <a:lnSpc>
                <a:spcPct val="100000"/>
              </a:lnSpc>
              <a:spcBef>
                <a:spcPts val="1130"/>
              </a:spcBef>
              <a:tabLst>
                <a:tab pos="2284730" algn="l"/>
                <a:tab pos="4203065" algn="l"/>
              </a:tabLst>
            </a:pPr>
            <a:r>
              <a:rPr sz="800" b="1" spc="-25" dirty="0">
                <a:solidFill>
                  <a:srgbClr val="9CBDBC"/>
                </a:solidFill>
                <a:latin typeface="Constantia"/>
                <a:cs typeface="Constantia"/>
              </a:rPr>
              <a:t>45</a:t>
            </a:r>
            <a:r>
              <a:rPr sz="800" b="1" dirty="0">
                <a:solidFill>
                  <a:srgbClr val="9CBDBC"/>
                </a:solidFill>
                <a:latin typeface="Constantia"/>
                <a:cs typeface="Constantia"/>
              </a:rPr>
              <a:t>	</a:t>
            </a: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2206" y="5252669"/>
            <a:ext cx="1276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1600" y="5252669"/>
            <a:ext cx="1435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38050" y="5841949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41036" y="5841949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2575" y="4567313"/>
            <a:ext cx="1927898" cy="221869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933983" y="4663389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7110" y="6456688"/>
            <a:ext cx="12128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4700" y="6456688"/>
            <a:ext cx="13906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80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5660" y="6456688"/>
            <a:ext cx="12128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63250" y="6456688"/>
            <a:ext cx="13906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80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44211" y="6456688"/>
            <a:ext cx="12128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81801" y="6456688"/>
            <a:ext cx="13906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80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74762" y="6456688"/>
            <a:ext cx="13906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80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85166" y="5252669"/>
            <a:ext cx="1276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74559" y="5252669"/>
            <a:ext cx="1435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993300"/>
                </a:solidFill>
                <a:latin typeface="Constantia"/>
                <a:cs typeface="Constantia"/>
              </a:rPr>
              <a:t>55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31010" y="5841949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78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33983" y="5841949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" y="447675"/>
            <a:ext cx="3281337" cy="21690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8639" y="484492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53" y="103935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410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1896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82124" y="103935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44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5382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4120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3891" y="228781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5153" y="228781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036" y="447675"/>
            <a:ext cx="3281349" cy="223293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279324" y="484492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9096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2581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92822" y="103935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44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6067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14805" y="166358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4577" y="228781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65838" y="228781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73982" y="929551"/>
            <a:ext cx="663575" cy="442595"/>
            <a:chOff x="4073982" y="929551"/>
            <a:chExt cx="663575" cy="442595"/>
          </a:xfrm>
        </p:grpSpPr>
        <p:sp>
          <p:nvSpPr>
            <p:cNvPr id="24" name="object 24"/>
            <p:cNvSpPr/>
            <p:nvPr/>
          </p:nvSpPr>
          <p:spPr>
            <a:xfrm>
              <a:off x="4078224" y="943356"/>
              <a:ext cx="652780" cy="416559"/>
            </a:xfrm>
            <a:custGeom>
              <a:avLst/>
              <a:gdLst/>
              <a:ahLst/>
              <a:cxnLst/>
              <a:rect l="l" t="t" r="r" b="b"/>
              <a:pathLst>
                <a:path w="652779" h="416559">
                  <a:moveTo>
                    <a:pt x="480059" y="416052"/>
                  </a:moveTo>
                  <a:lnTo>
                    <a:pt x="480059" y="310896"/>
                  </a:lnTo>
                  <a:lnTo>
                    <a:pt x="0" y="310896"/>
                  </a:lnTo>
                  <a:lnTo>
                    <a:pt x="0" y="103632"/>
                  </a:lnTo>
                  <a:lnTo>
                    <a:pt x="480059" y="103632"/>
                  </a:lnTo>
                  <a:lnTo>
                    <a:pt x="480059" y="0"/>
                  </a:lnTo>
                  <a:lnTo>
                    <a:pt x="652272" y="207264"/>
                  </a:lnTo>
                  <a:lnTo>
                    <a:pt x="480059" y="416052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73982" y="929551"/>
              <a:ext cx="663575" cy="442595"/>
            </a:xfrm>
            <a:custGeom>
              <a:avLst/>
              <a:gdLst/>
              <a:ahLst/>
              <a:cxnLst/>
              <a:rect l="l" t="t" r="r" b="b"/>
              <a:pathLst>
                <a:path w="663575" h="442594">
                  <a:moveTo>
                    <a:pt x="479094" y="117195"/>
                  </a:moveTo>
                  <a:lnTo>
                    <a:pt x="479094" y="0"/>
                  </a:lnTo>
                  <a:lnTo>
                    <a:pt x="490059" y="13157"/>
                  </a:lnTo>
                  <a:lnTo>
                    <a:pt x="488619" y="13157"/>
                  </a:lnTo>
                  <a:lnTo>
                    <a:pt x="480199" y="16205"/>
                  </a:lnTo>
                  <a:lnTo>
                    <a:pt x="488619" y="26308"/>
                  </a:lnTo>
                  <a:lnTo>
                    <a:pt x="488619" y="112433"/>
                  </a:lnTo>
                  <a:lnTo>
                    <a:pt x="483857" y="112433"/>
                  </a:lnTo>
                  <a:lnTo>
                    <a:pt x="479094" y="117195"/>
                  </a:lnTo>
                  <a:close/>
                </a:path>
                <a:path w="663575" h="442594">
                  <a:moveTo>
                    <a:pt x="488619" y="26308"/>
                  </a:moveTo>
                  <a:lnTo>
                    <a:pt x="480199" y="16205"/>
                  </a:lnTo>
                  <a:lnTo>
                    <a:pt x="488619" y="13157"/>
                  </a:lnTo>
                  <a:lnTo>
                    <a:pt x="488619" y="26308"/>
                  </a:lnTo>
                  <a:close/>
                </a:path>
                <a:path w="663575" h="442594">
                  <a:moveTo>
                    <a:pt x="651065" y="221234"/>
                  </a:moveTo>
                  <a:lnTo>
                    <a:pt x="488619" y="26308"/>
                  </a:lnTo>
                  <a:lnTo>
                    <a:pt x="488619" y="13157"/>
                  </a:lnTo>
                  <a:lnTo>
                    <a:pt x="490059" y="13157"/>
                  </a:lnTo>
                  <a:lnTo>
                    <a:pt x="660920" y="218186"/>
                  </a:lnTo>
                  <a:lnTo>
                    <a:pt x="653605" y="218186"/>
                  </a:lnTo>
                  <a:lnTo>
                    <a:pt x="651065" y="221234"/>
                  </a:lnTo>
                  <a:close/>
                </a:path>
                <a:path w="663575" h="442594">
                  <a:moveTo>
                    <a:pt x="479094" y="330034"/>
                  </a:moveTo>
                  <a:lnTo>
                    <a:pt x="0" y="330034"/>
                  </a:lnTo>
                  <a:lnTo>
                    <a:pt x="0" y="112433"/>
                  </a:lnTo>
                  <a:lnTo>
                    <a:pt x="479094" y="112433"/>
                  </a:lnTo>
                  <a:lnTo>
                    <a:pt x="479094" y="117195"/>
                  </a:lnTo>
                  <a:lnTo>
                    <a:pt x="9524" y="117195"/>
                  </a:lnTo>
                  <a:lnTo>
                    <a:pt x="4762" y="121958"/>
                  </a:lnTo>
                  <a:lnTo>
                    <a:pt x="9524" y="121958"/>
                  </a:lnTo>
                  <a:lnTo>
                    <a:pt x="9524" y="320509"/>
                  </a:lnTo>
                  <a:lnTo>
                    <a:pt x="4762" y="320509"/>
                  </a:lnTo>
                  <a:lnTo>
                    <a:pt x="9524" y="325272"/>
                  </a:lnTo>
                  <a:lnTo>
                    <a:pt x="479094" y="325272"/>
                  </a:lnTo>
                  <a:lnTo>
                    <a:pt x="479094" y="330034"/>
                  </a:lnTo>
                  <a:close/>
                </a:path>
                <a:path w="663575" h="442594">
                  <a:moveTo>
                    <a:pt x="488619" y="121958"/>
                  </a:moveTo>
                  <a:lnTo>
                    <a:pt x="9524" y="121958"/>
                  </a:lnTo>
                  <a:lnTo>
                    <a:pt x="9524" y="117195"/>
                  </a:lnTo>
                  <a:lnTo>
                    <a:pt x="479094" y="117195"/>
                  </a:lnTo>
                  <a:lnTo>
                    <a:pt x="483857" y="112433"/>
                  </a:lnTo>
                  <a:lnTo>
                    <a:pt x="488619" y="112433"/>
                  </a:lnTo>
                  <a:lnTo>
                    <a:pt x="488619" y="121958"/>
                  </a:lnTo>
                  <a:close/>
                </a:path>
                <a:path w="663575" h="442594">
                  <a:moveTo>
                    <a:pt x="9524" y="121958"/>
                  </a:moveTo>
                  <a:lnTo>
                    <a:pt x="4762" y="121958"/>
                  </a:lnTo>
                  <a:lnTo>
                    <a:pt x="9524" y="117195"/>
                  </a:lnTo>
                  <a:lnTo>
                    <a:pt x="9524" y="121958"/>
                  </a:lnTo>
                  <a:close/>
                </a:path>
                <a:path w="663575" h="442594">
                  <a:moveTo>
                    <a:pt x="653605" y="224282"/>
                  </a:moveTo>
                  <a:lnTo>
                    <a:pt x="651065" y="221234"/>
                  </a:lnTo>
                  <a:lnTo>
                    <a:pt x="653605" y="218186"/>
                  </a:lnTo>
                  <a:lnTo>
                    <a:pt x="653605" y="224282"/>
                  </a:lnTo>
                  <a:close/>
                </a:path>
                <a:path w="663575" h="442594">
                  <a:moveTo>
                    <a:pt x="660920" y="224282"/>
                  </a:moveTo>
                  <a:lnTo>
                    <a:pt x="653605" y="224282"/>
                  </a:lnTo>
                  <a:lnTo>
                    <a:pt x="653605" y="218186"/>
                  </a:lnTo>
                  <a:lnTo>
                    <a:pt x="660920" y="218186"/>
                  </a:lnTo>
                  <a:lnTo>
                    <a:pt x="663460" y="221234"/>
                  </a:lnTo>
                  <a:lnTo>
                    <a:pt x="660920" y="224282"/>
                  </a:lnTo>
                  <a:close/>
                </a:path>
                <a:path w="663575" h="442594">
                  <a:moveTo>
                    <a:pt x="490059" y="429310"/>
                  </a:moveTo>
                  <a:lnTo>
                    <a:pt x="488619" y="429310"/>
                  </a:lnTo>
                  <a:lnTo>
                    <a:pt x="488619" y="416159"/>
                  </a:lnTo>
                  <a:lnTo>
                    <a:pt x="651065" y="221234"/>
                  </a:lnTo>
                  <a:lnTo>
                    <a:pt x="653605" y="224282"/>
                  </a:lnTo>
                  <a:lnTo>
                    <a:pt x="660920" y="224282"/>
                  </a:lnTo>
                  <a:lnTo>
                    <a:pt x="490059" y="429310"/>
                  </a:lnTo>
                  <a:close/>
                </a:path>
                <a:path w="663575" h="442594">
                  <a:moveTo>
                    <a:pt x="9524" y="325272"/>
                  </a:moveTo>
                  <a:lnTo>
                    <a:pt x="4762" y="320509"/>
                  </a:lnTo>
                  <a:lnTo>
                    <a:pt x="9524" y="320509"/>
                  </a:lnTo>
                  <a:lnTo>
                    <a:pt x="9524" y="325272"/>
                  </a:lnTo>
                  <a:close/>
                </a:path>
                <a:path w="663575" h="442594">
                  <a:moveTo>
                    <a:pt x="488619" y="330034"/>
                  </a:moveTo>
                  <a:lnTo>
                    <a:pt x="483857" y="330034"/>
                  </a:lnTo>
                  <a:lnTo>
                    <a:pt x="479094" y="325272"/>
                  </a:lnTo>
                  <a:lnTo>
                    <a:pt x="9524" y="325272"/>
                  </a:lnTo>
                  <a:lnTo>
                    <a:pt x="9524" y="320509"/>
                  </a:lnTo>
                  <a:lnTo>
                    <a:pt x="488619" y="320509"/>
                  </a:lnTo>
                  <a:lnTo>
                    <a:pt x="488619" y="330034"/>
                  </a:lnTo>
                  <a:close/>
                </a:path>
                <a:path w="663575" h="442594">
                  <a:moveTo>
                    <a:pt x="479094" y="442468"/>
                  </a:moveTo>
                  <a:lnTo>
                    <a:pt x="479094" y="325272"/>
                  </a:lnTo>
                  <a:lnTo>
                    <a:pt x="483857" y="330034"/>
                  </a:lnTo>
                  <a:lnTo>
                    <a:pt x="488619" y="330034"/>
                  </a:lnTo>
                  <a:lnTo>
                    <a:pt x="488619" y="416159"/>
                  </a:lnTo>
                  <a:lnTo>
                    <a:pt x="480199" y="426262"/>
                  </a:lnTo>
                  <a:lnTo>
                    <a:pt x="488619" y="429310"/>
                  </a:lnTo>
                  <a:lnTo>
                    <a:pt x="490059" y="429310"/>
                  </a:lnTo>
                  <a:lnTo>
                    <a:pt x="479094" y="442468"/>
                  </a:lnTo>
                  <a:close/>
                </a:path>
                <a:path w="663575" h="442594">
                  <a:moveTo>
                    <a:pt x="488619" y="429310"/>
                  </a:moveTo>
                  <a:lnTo>
                    <a:pt x="480199" y="426262"/>
                  </a:lnTo>
                  <a:lnTo>
                    <a:pt x="488619" y="416159"/>
                  </a:lnTo>
                  <a:lnTo>
                    <a:pt x="488619" y="42931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65838" y="103935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61018" y="3113151"/>
            <a:ext cx="371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smallest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014" y="4219892"/>
            <a:ext cx="3424910" cy="190428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086495" y="4235221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2789" y="4721898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942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9648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40202" y="4721898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44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63355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85184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54618" y="5816943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32789" y="5816943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8367" y="4219892"/>
            <a:ext cx="3622255" cy="190428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378181" y="4235221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47627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1334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31900" y="4721898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44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55041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76870" y="526942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46304" y="5816943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22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24474" y="5816943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070984" y="4642103"/>
            <a:ext cx="692785" cy="391795"/>
            <a:chOff x="4070984" y="4642103"/>
            <a:chExt cx="692785" cy="391795"/>
          </a:xfrm>
        </p:grpSpPr>
        <p:sp>
          <p:nvSpPr>
            <p:cNvPr id="48" name="object 48"/>
            <p:cNvSpPr/>
            <p:nvPr/>
          </p:nvSpPr>
          <p:spPr>
            <a:xfrm>
              <a:off x="4075175" y="4655819"/>
              <a:ext cx="681355" cy="364490"/>
            </a:xfrm>
            <a:custGeom>
              <a:avLst/>
              <a:gdLst/>
              <a:ahLst/>
              <a:cxnLst/>
              <a:rect l="l" t="t" r="r" b="b"/>
              <a:pathLst>
                <a:path w="681354" h="364489">
                  <a:moveTo>
                    <a:pt x="530352" y="364235"/>
                  </a:moveTo>
                  <a:lnTo>
                    <a:pt x="530352" y="272795"/>
                  </a:lnTo>
                  <a:lnTo>
                    <a:pt x="0" y="272795"/>
                  </a:lnTo>
                  <a:lnTo>
                    <a:pt x="0" y="91439"/>
                  </a:lnTo>
                  <a:lnTo>
                    <a:pt x="530352" y="91439"/>
                  </a:lnTo>
                  <a:lnTo>
                    <a:pt x="530352" y="0"/>
                  </a:lnTo>
                  <a:lnTo>
                    <a:pt x="681228" y="181355"/>
                  </a:lnTo>
                  <a:lnTo>
                    <a:pt x="530352" y="364235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70984" y="4642103"/>
              <a:ext cx="692785" cy="391795"/>
            </a:xfrm>
            <a:custGeom>
              <a:avLst/>
              <a:gdLst/>
              <a:ahLst/>
              <a:cxnLst/>
              <a:rect l="l" t="t" r="r" b="b"/>
              <a:pathLst>
                <a:path w="692785" h="391795">
                  <a:moveTo>
                    <a:pt x="529132" y="104406"/>
                  </a:moveTo>
                  <a:lnTo>
                    <a:pt x="529132" y="0"/>
                  </a:lnTo>
                  <a:lnTo>
                    <a:pt x="540096" y="13157"/>
                  </a:lnTo>
                  <a:lnTo>
                    <a:pt x="538657" y="13157"/>
                  </a:lnTo>
                  <a:lnTo>
                    <a:pt x="530237" y="16205"/>
                  </a:lnTo>
                  <a:lnTo>
                    <a:pt x="538657" y="26309"/>
                  </a:lnTo>
                  <a:lnTo>
                    <a:pt x="538657" y="99644"/>
                  </a:lnTo>
                  <a:lnTo>
                    <a:pt x="533895" y="99644"/>
                  </a:lnTo>
                  <a:lnTo>
                    <a:pt x="529132" y="104406"/>
                  </a:lnTo>
                  <a:close/>
                </a:path>
                <a:path w="692785" h="391795">
                  <a:moveTo>
                    <a:pt x="538657" y="26309"/>
                  </a:moveTo>
                  <a:lnTo>
                    <a:pt x="530237" y="16205"/>
                  </a:lnTo>
                  <a:lnTo>
                    <a:pt x="538657" y="13157"/>
                  </a:lnTo>
                  <a:lnTo>
                    <a:pt x="538657" y="26309"/>
                  </a:lnTo>
                  <a:close/>
                </a:path>
                <a:path w="692785" h="391795">
                  <a:moveTo>
                    <a:pt x="679780" y="195656"/>
                  </a:moveTo>
                  <a:lnTo>
                    <a:pt x="538657" y="26309"/>
                  </a:lnTo>
                  <a:lnTo>
                    <a:pt x="538657" y="13157"/>
                  </a:lnTo>
                  <a:lnTo>
                    <a:pt x="540096" y="13157"/>
                  </a:lnTo>
                  <a:lnTo>
                    <a:pt x="689635" y="192608"/>
                  </a:lnTo>
                  <a:lnTo>
                    <a:pt x="682320" y="192608"/>
                  </a:lnTo>
                  <a:lnTo>
                    <a:pt x="679780" y="195656"/>
                  </a:lnTo>
                  <a:close/>
                </a:path>
                <a:path w="692785" h="391795">
                  <a:moveTo>
                    <a:pt x="529132" y="291680"/>
                  </a:moveTo>
                  <a:lnTo>
                    <a:pt x="0" y="291680"/>
                  </a:lnTo>
                  <a:lnTo>
                    <a:pt x="0" y="99644"/>
                  </a:lnTo>
                  <a:lnTo>
                    <a:pt x="529132" y="99644"/>
                  </a:lnTo>
                  <a:lnTo>
                    <a:pt x="529132" y="104406"/>
                  </a:lnTo>
                  <a:lnTo>
                    <a:pt x="9524" y="104406"/>
                  </a:lnTo>
                  <a:lnTo>
                    <a:pt x="4762" y="109169"/>
                  </a:lnTo>
                  <a:lnTo>
                    <a:pt x="9524" y="109169"/>
                  </a:lnTo>
                  <a:lnTo>
                    <a:pt x="9524" y="282155"/>
                  </a:lnTo>
                  <a:lnTo>
                    <a:pt x="4762" y="282155"/>
                  </a:lnTo>
                  <a:lnTo>
                    <a:pt x="9524" y="286918"/>
                  </a:lnTo>
                  <a:lnTo>
                    <a:pt x="529132" y="286918"/>
                  </a:lnTo>
                  <a:lnTo>
                    <a:pt x="529132" y="291680"/>
                  </a:lnTo>
                  <a:close/>
                </a:path>
                <a:path w="692785" h="391795">
                  <a:moveTo>
                    <a:pt x="538657" y="109169"/>
                  </a:moveTo>
                  <a:lnTo>
                    <a:pt x="9524" y="109169"/>
                  </a:lnTo>
                  <a:lnTo>
                    <a:pt x="9524" y="104406"/>
                  </a:lnTo>
                  <a:lnTo>
                    <a:pt x="529132" y="104406"/>
                  </a:lnTo>
                  <a:lnTo>
                    <a:pt x="533895" y="99644"/>
                  </a:lnTo>
                  <a:lnTo>
                    <a:pt x="538657" y="99644"/>
                  </a:lnTo>
                  <a:lnTo>
                    <a:pt x="538657" y="109169"/>
                  </a:lnTo>
                  <a:close/>
                </a:path>
                <a:path w="692785" h="391795">
                  <a:moveTo>
                    <a:pt x="9524" y="109169"/>
                  </a:moveTo>
                  <a:lnTo>
                    <a:pt x="4762" y="109169"/>
                  </a:lnTo>
                  <a:lnTo>
                    <a:pt x="9524" y="104406"/>
                  </a:lnTo>
                  <a:lnTo>
                    <a:pt x="9524" y="109169"/>
                  </a:lnTo>
                  <a:close/>
                </a:path>
                <a:path w="692785" h="391795">
                  <a:moveTo>
                    <a:pt x="682320" y="198704"/>
                  </a:moveTo>
                  <a:lnTo>
                    <a:pt x="679780" y="195656"/>
                  </a:lnTo>
                  <a:lnTo>
                    <a:pt x="682320" y="192608"/>
                  </a:lnTo>
                  <a:lnTo>
                    <a:pt x="682320" y="198704"/>
                  </a:lnTo>
                  <a:close/>
                </a:path>
                <a:path w="692785" h="391795">
                  <a:moveTo>
                    <a:pt x="689635" y="198704"/>
                  </a:moveTo>
                  <a:lnTo>
                    <a:pt x="682320" y="198704"/>
                  </a:lnTo>
                  <a:lnTo>
                    <a:pt x="682320" y="192608"/>
                  </a:lnTo>
                  <a:lnTo>
                    <a:pt x="689635" y="192608"/>
                  </a:lnTo>
                  <a:lnTo>
                    <a:pt x="692175" y="195656"/>
                  </a:lnTo>
                  <a:lnTo>
                    <a:pt x="689635" y="198704"/>
                  </a:lnTo>
                  <a:close/>
                </a:path>
                <a:path w="692785" h="391795">
                  <a:moveTo>
                    <a:pt x="540096" y="378167"/>
                  </a:moveTo>
                  <a:lnTo>
                    <a:pt x="538657" y="378167"/>
                  </a:lnTo>
                  <a:lnTo>
                    <a:pt x="538657" y="365015"/>
                  </a:lnTo>
                  <a:lnTo>
                    <a:pt x="679780" y="195656"/>
                  </a:lnTo>
                  <a:lnTo>
                    <a:pt x="682320" y="198704"/>
                  </a:lnTo>
                  <a:lnTo>
                    <a:pt x="689635" y="198704"/>
                  </a:lnTo>
                  <a:lnTo>
                    <a:pt x="540096" y="378167"/>
                  </a:lnTo>
                  <a:close/>
                </a:path>
                <a:path w="692785" h="391795">
                  <a:moveTo>
                    <a:pt x="9524" y="286918"/>
                  </a:moveTo>
                  <a:lnTo>
                    <a:pt x="4762" y="282155"/>
                  </a:lnTo>
                  <a:lnTo>
                    <a:pt x="9524" y="282155"/>
                  </a:lnTo>
                  <a:lnTo>
                    <a:pt x="9524" y="286918"/>
                  </a:lnTo>
                  <a:close/>
                </a:path>
                <a:path w="692785" h="391795">
                  <a:moveTo>
                    <a:pt x="538657" y="291680"/>
                  </a:moveTo>
                  <a:lnTo>
                    <a:pt x="533895" y="291680"/>
                  </a:lnTo>
                  <a:lnTo>
                    <a:pt x="529132" y="286918"/>
                  </a:lnTo>
                  <a:lnTo>
                    <a:pt x="9524" y="286918"/>
                  </a:lnTo>
                  <a:lnTo>
                    <a:pt x="9524" y="282155"/>
                  </a:lnTo>
                  <a:lnTo>
                    <a:pt x="538657" y="282155"/>
                  </a:lnTo>
                  <a:lnTo>
                    <a:pt x="538657" y="291680"/>
                  </a:lnTo>
                  <a:close/>
                </a:path>
                <a:path w="692785" h="391795">
                  <a:moveTo>
                    <a:pt x="529132" y="391325"/>
                  </a:moveTo>
                  <a:lnTo>
                    <a:pt x="529132" y="286918"/>
                  </a:lnTo>
                  <a:lnTo>
                    <a:pt x="533895" y="291680"/>
                  </a:lnTo>
                  <a:lnTo>
                    <a:pt x="538657" y="291680"/>
                  </a:lnTo>
                  <a:lnTo>
                    <a:pt x="538657" y="365015"/>
                  </a:lnTo>
                  <a:lnTo>
                    <a:pt x="530237" y="375119"/>
                  </a:lnTo>
                  <a:lnTo>
                    <a:pt x="538657" y="378167"/>
                  </a:lnTo>
                  <a:lnTo>
                    <a:pt x="540096" y="378167"/>
                  </a:lnTo>
                  <a:lnTo>
                    <a:pt x="529132" y="391325"/>
                  </a:lnTo>
                  <a:close/>
                </a:path>
                <a:path w="692785" h="391795">
                  <a:moveTo>
                    <a:pt x="538657" y="378167"/>
                  </a:moveTo>
                  <a:lnTo>
                    <a:pt x="530237" y="375119"/>
                  </a:lnTo>
                  <a:lnTo>
                    <a:pt x="538657" y="365015"/>
                  </a:lnTo>
                  <a:lnTo>
                    <a:pt x="538657" y="378167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24474" y="4721898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19552" y="6561467"/>
            <a:ext cx="344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largest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800"/>
                </a:move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4" name="object 4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22652" y="5639434"/>
              <a:ext cx="567690" cy="415290"/>
            </a:xfrm>
            <a:custGeom>
              <a:avLst/>
              <a:gdLst/>
              <a:ahLst/>
              <a:cxnLst/>
              <a:rect l="l" t="t" r="r" b="b"/>
              <a:pathLst>
                <a:path w="567690" h="415289">
                  <a:moveTo>
                    <a:pt x="80012" y="415175"/>
                  </a:moveTo>
                  <a:lnTo>
                    <a:pt x="75869" y="415175"/>
                  </a:lnTo>
                  <a:lnTo>
                    <a:pt x="72262" y="414896"/>
                  </a:lnTo>
                  <a:lnTo>
                    <a:pt x="35356" y="401637"/>
                  </a:lnTo>
                  <a:lnTo>
                    <a:pt x="9570" y="373481"/>
                  </a:lnTo>
                  <a:lnTo>
                    <a:pt x="141" y="343801"/>
                  </a:lnTo>
                  <a:lnTo>
                    <a:pt x="50" y="343115"/>
                  </a:lnTo>
                  <a:lnTo>
                    <a:pt x="0" y="72656"/>
                  </a:lnTo>
                  <a:lnTo>
                    <a:pt x="507" y="68618"/>
                  </a:lnTo>
                  <a:lnTo>
                    <a:pt x="1061" y="65468"/>
                  </a:lnTo>
                  <a:lnTo>
                    <a:pt x="1141" y="65011"/>
                  </a:lnTo>
                  <a:lnTo>
                    <a:pt x="1206" y="64642"/>
                  </a:lnTo>
                  <a:lnTo>
                    <a:pt x="17752" y="29692"/>
                  </a:lnTo>
                  <a:lnTo>
                    <a:pt x="49085" y="6248"/>
                  </a:lnTo>
                  <a:lnTo>
                    <a:pt x="77285" y="0"/>
                  </a:lnTo>
                  <a:lnTo>
                    <a:pt x="80009" y="0"/>
                  </a:lnTo>
                  <a:lnTo>
                    <a:pt x="80131" y="4813"/>
                  </a:lnTo>
                  <a:lnTo>
                    <a:pt x="80253" y="9626"/>
                  </a:lnTo>
                  <a:lnTo>
                    <a:pt x="80365" y="14046"/>
                  </a:lnTo>
                  <a:lnTo>
                    <a:pt x="80492" y="19049"/>
                  </a:lnTo>
                  <a:lnTo>
                    <a:pt x="78137" y="19049"/>
                  </a:lnTo>
                  <a:lnTo>
                    <a:pt x="74366" y="19342"/>
                  </a:lnTo>
                  <a:lnTo>
                    <a:pt x="74180" y="19342"/>
                  </a:lnTo>
                  <a:lnTo>
                    <a:pt x="71217" y="19723"/>
                  </a:lnTo>
                  <a:lnTo>
                    <a:pt x="57780" y="23304"/>
                  </a:lnTo>
                  <a:lnTo>
                    <a:pt x="56128" y="23952"/>
                  </a:lnTo>
                  <a:lnTo>
                    <a:pt x="41481" y="32816"/>
                  </a:lnTo>
                  <a:lnTo>
                    <a:pt x="41143" y="33044"/>
                  </a:lnTo>
                  <a:lnTo>
                    <a:pt x="40716" y="33388"/>
                  </a:lnTo>
                  <a:lnTo>
                    <a:pt x="38823" y="35178"/>
                  </a:lnTo>
                  <a:lnTo>
                    <a:pt x="37072" y="36766"/>
                  </a:lnTo>
                  <a:lnTo>
                    <a:pt x="36740" y="37041"/>
                  </a:lnTo>
                  <a:lnTo>
                    <a:pt x="36372" y="37401"/>
                  </a:lnTo>
                  <a:lnTo>
                    <a:pt x="35329" y="38620"/>
                  </a:lnTo>
                  <a:lnTo>
                    <a:pt x="33060" y="41109"/>
                  </a:lnTo>
                  <a:lnTo>
                    <a:pt x="32735" y="41434"/>
                  </a:lnTo>
                  <a:lnTo>
                    <a:pt x="32423" y="41808"/>
                  </a:lnTo>
                  <a:lnTo>
                    <a:pt x="32341" y="41998"/>
                  </a:lnTo>
                  <a:lnTo>
                    <a:pt x="28905" y="46583"/>
                  </a:lnTo>
                  <a:lnTo>
                    <a:pt x="19970" y="67983"/>
                  </a:lnTo>
                  <a:lnTo>
                    <a:pt x="19862" y="68452"/>
                  </a:lnTo>
                  <a:lnTo>
                    <a:pt x="19412" y="71018"/>
                  </a:lnTo>
                  <a:lnTo>
                    <a:pt x="19329" y="71488"/>
                  </a:lnTo>
                  <a:lnTo>
                    <a:pt x="19010" y="74091"/>
                  </a:lnTo>
                  <a:lnTo>
                    <a:pt x="18948" y="74574"/>
                  </a:lnTo>
                  <a:lnTo>
                    <a:pt x="18831" y="339026"/>
                  </a:lnTo>
                  <a:lnTo>
                    <a:pt x="18961" y="340715"/>
                  </a:lnTo>
                  <a:lnTo>
                    <a:pt x="18999" y="341198"/>
                  </a:lnTo>
                  <a:lnTo>
                    <a:pt x="19194" y="342633"/>
                  </a:lnTo>
                  <a:lnTo>
                    <a:pt x="19257" y="343115"/>
                  </a:lnTo>
                  <a:lnTo>
                    <a:pt x="19345" y="343801"/>
                  </a:lnTo>
                  <a:lnTo>
                    <a:pt x="19405" y="344271"/>
                  </a:lnTo>
                  <a:lnTo>
                    <a:pt x="19868" y="346836"/>
                  </a:lnTo>
                  <a:lnTo>
                    <a:pt x="19951" y="347306"/>
                  </a:lnTo>
                  <a:lnTo>
                    <a:pt x="20545" y="349821"/>
                  </a:lnTo>
                  <a:lnTo>
                    <a:pt x="20650" y="350278"/>
                  </a:lnTo>
                  <a:lnTo>
                    <a:pt x="21501" y="353186"/>
                  </a:lnTo>
                  <a:lnTo>
                    <a:pt x="29428" y="369404"/>
                  </a:lnTo>
                  <a:lnTo>
                    <a:pt x="32483" y="373481"/>
                  </a:lnTo>
                  <a:lnTo>
                    <a:pt x="32735" y="373855"/>
                  </a:lnTo>
                  <a:lnTo>
                    <a:pt x="33007" y="374180"/>
                  </a:lnTo>
                  <a:lnTo>
                    <a:pt x="34970" y="376275"/>
                  </a:lnTo>
                  <a:lnTo>
                    <a:pt x="36441" y="377888"/>
                  </a:lnTo>
                  <a:lnTo>
                    <a:pt x="36740" y="378248"/>
                  </a:lnTo>
                  <a:lnTo>
                    <a:pt x="37020" y="378523"/>
                  </a:lnTo>
                  <a:lnTo>
                    <a:pt x="38207" y="379552"/>
                  </a:lnTo>
                  <a:lnTo>
                    <a:pt x="40797" y="381901"/>
                  </a:lnTo>
                  <a:lnTo>
                    <a:pt x="41143" y="382245"/>
                  </a:lnTo>
                  <a:lnTo>
                    <a:pt x="41427" y="382473"/>
                  </a:lnTo>
                  <a:lnTo>
                    <a:pt x="46189" y="385991"/>
                  </a:lnTo>
                  <a:lnTo>
                    <a:pt x="46717" y="386295"/>
                  </a:lnTo>
                  <a:lnTo>
                    <a:pt x="48513" y="387451"/>
                  </a:lnTo>
                  <a:lnTo>
                    <a:pt x="76989" y="396151"/>
                  </a:lnTo>
                  <a:lnTo>
                    <a:pt x="80494" y="396151"/>
                  </a:lnTo>
                  <a:lnTo>
                    <a:pt x="80469" y="397154"/>
                  </a:lnTo>
                  <a:lnTo>
                    <a:pt x="80355" y="401637"/>
                  </a:lnTo>
                  <a:lnTo>
                    <a:pt x="80253" y="405663"/>
                  </a:lnTo>
                  <a:lnTo>
                    <a:pt x="80131" y="410476"/>
                  </a:lnTo>
                  <a:lnTo>
                    <a:pt x="80012" y="415175"/>
                  </a:lnTo>
                  <a:close/>
                </a:path>
                <a:path w="567690" h="415289">
                  <a:moveTo>
                    <a:pt x="491032" y="415175"/>
                  </a:moveTo>
                  <a:lnTo>
                    <a:pt x="486889" y="415175"/>
                  </a:lnTo>
                  <a:lnTo>
                    <a:pt x="486770" y="410476"/>
                  </a:lnTo>
                  <a:lnTo>
                    <a:pt x="486648" y="405663"/>
                  </a:lnTo>
                  <a:lnTo>
                    <a:pt x="486546" y="401637"/>
                  </a:lnTo>
                  <a:lnTo>
                    <a:pt x="486433" y="397154"/>
                  </a:lnTo>
                  <a:lnTo>
                    <a:pt x="486407" y="396151"/>
                  </a:lnTo>
                  <a:lnTo>
                    <a:pt x="489925" y="396151"/>
                  </a:lnTo>
                  <a:lnTo>
                    <a:pt x="493118" y="395897"/>
                  </a:lnTo>
                  <a:lnTo>
                    <a:pt x="520185" y="386295"/>
                  </a:lnTo>
                  <a:lnTo>
                    <a:pt x="520712" y="385991"/>
                  </a:lnTo>
                  <a:lnTo>
                    <a:pt x="525487" y="382473"/>
                  </a:lnTo>
                  <a:lnTo>
                    <a:pt x="525832" y="382191"/>
                  </a:lnTo>
                  <a:lnTo>
                    <a:pt x="526117" y="381901"/>
                  </a:lnTo>
                  <a:lnTo>
                    <a:pt x="528708" y="379552"/>
                  </a:lnTo>
                  <a:lnTo>
                    <a:pt x="529894" y="378523"/>
                  </a:lnTo>
                  <a:lnTo>
                    <a:pt x="530175" y="378248"/>
                  </a:lnTo>
                  <a:lnTo>
                    <a:pt x="530473" y="377888"/>
                  </a:lnTo>
                  <a:lnTo>
                    <a:pt x="531585" y="376669"/>
                  </a:lnTo>
                  <a:lnTo>
                    <a:pt x="533907" y="374180"/>
                  </a:lnTo>
                  <a:lnTo>
                    <a:pt x="534175" y="373860"/>
                  </a:lnTo>
                  <a:lnTo>
                    <a:pt x="534429" y="373481"/>
                  </a:lnTo>
                  <a:lnTo>
                    <a:pt x="537764" y="369036"/>
                  </a:lnTo>
                  <a:lnTo>
                    <a:pt x="546142" y="350646"/>
                  </a:lnTo>
                  <a:lnTo>
                    <a:pt x="546252" y="350278"/>
                  </a:lnTo>
                  <a:lnTo>
                    <a:pt x="546950" y="347306"/>
                  </a:lnTo>
                  <a:lnTo>
                    <a:pt x="547509" y="344271"/>
                  </a:lnTo>
                  <a:lnTo>
                    <a:pt x="547916" y="341198"/>
                  </a:lnTo>
                  <a:lnTo>
                    <a:pt x="547893" y="74091"/>
                  </a:lnTo>
                  <a:lnTo>
                    <a:pt x="547654" y="72174"/>
                  </a:lnTo>
                  <a:lnTo>
                    <a:pt x="547573" y="71488"/>
                  </a:lnTo>
                  <a:lnTo>
                    <a:pt x="539515" y="49034"/>
                  </a:lnTo>
                  <a:lnTo>
                    <a:pt x="539457" y="48907"/>
                  </a:lnTo>
                  <a:lnTo>
                    <a:pt x="537997" y="46583"/>
                  </a:lnTo>
                  <a:lnTo>
                    <a:pt x="534572" y="41998"/>
                  </a:lnTo>
                  <a:lnTo>
                    <a:pt x="534492" y="41808"/>
                  </a:lnTo>
                  <a:lnTo>
                    <a:pt x="534175" y="41429"/>
                  </a:lnTo>
                  <a:lnTo>
                    <a:pt x="533855" y="41109"/>
                  </a:lnTo>
                  <a:lnTo>
                    <a:pt x="531944" y="39014"/>
                  </a:lnTo>
                  <a:lnTo>
                    <a:pt x="530542" y="37401"/>
                  </a:lnTo>
                  <a:lnTo>
                    <a:pt x="530175" y="37041"/>
                  </a:lnTo>
                  <a:lnTo>
                    <a:pt x="529842" y="36766"/>
                  </a:lnTo>
                  <a:lnTo>
                    <a:pt x="528092" y="35178"/>
                  </a:lnTo>
                  <a:lnTo>
                    <a:pt x="526186" y="33388"/>
                  </a:lnTo>
                  <a:lnTo>
                    <a:pt x="525832" y="33098"/>
                  </a:lnTo>
                  <a:lnTo>
                    <a:pt x="525421" y="32816"/>
                  </a:lnTo>
                  <a:lnTo>
                    <a:pt x="521062" y="29545"/>
                  </a:lnTo>
                  <a:lnTo>
                    <a:pt x="492721" y="19342"/>
                  </a:lnTo>
                  <a:lnTo>
                    <a:pt x="492548" y="19342"/>
                  </a:lnTo>
                  <a:lnTo>
                    <a:pt x="488777" y="19049"/>
                  </a:lnTo>
                  <a:lnTo>
                    <a:pt x="486409" y="19049"/>
                  </a:lnTo>
                  <a:lnTo>
                    <a:pt x="486536" y="14046"/>
                  </a:lnTo>
                  <a:lnTo>
                    <a:pt x="486648" y="9626"/>
                  </a:lnTo>
                  <a:lnTo>
                    <a:pt x="486766" y="4978"/>
                  </a:lnTo>
                  <a:lnTo>
                    <a:pt x="486892" y="0"/>
                  </a:lnTo>
                  <a:lnTo>
                    <a:pt x="489552" y="0"/>
                  </a:lnTo>
                  <a:lnTo>
                    <a:pt x="528675" y="11798"/>
                  </a:lnTo>
                  <a:lnTo>
                    <a:pt x="555739" y="39014"/>
                  </a:lnTo>
                  <a:lnTo>
                    <a:pt x="566766" y="71488"/>
                  </a:lnTo>
                  <a:lnTo>
                    <a:pt x="566851" y="72174"/>
                  </a:lnTo>
                  <a:lnTo>
                    <a:pt x="567181" y="76263"/>
                  </a:lnTo>
                  <a:lnTo>
                    <a:pt x="567181" y="339026"/>
                  </a:lnTo>
                  <a:lnTo>
                    <a:pt x="567051" y="340715"/>
                  </a:lnTo>
                  <a:lnTo>
                    <a:pt x="567013" y="341198"/>
                  </a:lnTo>
                  <a:lnTo>
                    <a:pt x="566902" y="342633"/>
                  </a:lnTo>
                  <a:lnTo>
                    <a:pt x="566407" y="346671"/>
                  </a:lnTo>
                  <a:lnTo>
                    <a:pt x="565853" y="349821"/>
                  </a:lnTo>
                  <a:lnTo>
                    <a:pt x="565773" y="350278"/>
                  </a:lnTo>
                  <a:lnTo>
                    <a:pt x="565708" y="350646"/>
                  </a:lnTo>
                  <a:lnTo>
                    <a:pt x="564819" y="354558"/>
                  </a:lnTo>
                  <a:lnTo>
                    <a:pt x="563726" y="358406"/>
                  </a:lnTo>
                  <a:lnTo>
                    <a:pt x="563604" y="358838"/>
                  </a:lnTo>
                  <a:lnTo>
                    <a:pt x="543842" y="391490"/>
                  </a:lnTo>
                  <a:lnTo>
                    <a:pt x="510400" y="411733"/>
                  </a:lnTo>
                  <a:lnTo>
                    <a:pt x="495122" y="414845"/>
                  </a:lnTo>
                  <a:lnTo>
                    <a:pt x="495310" y="414845"/>
                  </a:lnTo>
                  <a:lnTo>
                    <a:pt x="491032" y="415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33800" y="-6514"/>
            <a:ext cx="8072119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Algorithm</a:t>
            </a:r>
            <a:r>
              <a:rPr spc="-175" dirty="0"/>
              <a:t> </a:t>
            </a:r>
            <a:r>
              <a:rPr spc="-85" dirty="0"/>
              <a:t>to</a:t>
            </a:r>
            <a:r>
              <a:rPr spc="-170" dirty="0"/>
              <a:t> </a:t>
            </a:r>
            <a:r>
              <a:rPr spc="-120" dirty="0"/>
              <a:t>delete</a:t>
            </a:r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64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765" y="152400"/>
            <a:ext cx="5107777" cy="6217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Delete(TREE, VAL):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IF TREE = NULL THEN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PRINT "VAL not found"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RETURN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ELSE IF VAL &lt; TREE-&gt;DATA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TREE-&gt;LEFT = Delete(TREE-&gt;LEFT, VAL)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ELSE IF VAL &gt; TREE-&gt;DATA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TREE-&gt;RIGHT = Delete(TREE-&gt;RIGHT, VAL)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ELSE  // Node with value VAL found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// Case 1: Node has both left and right children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IF TREE-&gt;LEFT != NULL AND TREE-&gt;RIGHT !=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TEMP = </a:t>
            </a:r>
            <a:r>
              <a:rPr lang="en-US" sz="1600" spc="-65" dirty="0" err="1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findLargestNode</a:t>
            </a: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(TREE-&gt;LEFT)  // predecessor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TREE-&gt;DATA = TEMP-&gt;DATA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TREE-&gt;LEFT = Delete(TREE-&gt;LEFT, TEMP-&gt;DATA)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ELSE  // Node 0 or one child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TEMP = TREE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IF TREE-&gt;LEFT = NULL AND TREE-&gt;RIGHT 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    TREE 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ELSE IF TREE-&gt;LEFT != NULL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    TREE = TREE-&gt;LEFT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ELSE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    TREE = TREE-&gt;RIGHT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        DELETE TEMP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en-US" sz="1600" spc="-65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rPr>
              <a:t>    RETURN TREE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2198242"/>
            <a:ext cx="3733799" cy="234713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97573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Expression</a:t>
            </a:r>
            <a:r>
              <a:rPr spc="-165" dirty="0"/>
              <a:t> </a:t>
            </a:r>
            <a:r>
              <a:rPr spc="-6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446656"/>
            <a:ext cx="7314565" cy="408686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special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kind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which:</a:t>
            </a:r>
            <a:endParaRPr sz="2000">
              <a:latin typeface="Calibri"/>
              <a:cs typeface="Calibri"/>
            </a:endParaRPr>
          </a:p>
          <a:p>
            <a:pPr marL="318135" indent="-305435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31813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operand</a:t>
            </a:r>
            <a:endParaRPr sz="2000">
              <a:latin typeface="Calibri"/>
              <a:cs typeface="Calibri"/>
            </a:endParaRPr>
          </a:p>
          <a:p>
            <a:pPr marL="318135" indent="-305435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31813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non-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operator</a:t>
            </a:r>
            <a:endParaRPr sz="2000">
              <a:latin typeface="Calibri"/>
              <a:cs typeface="Calibri"/>
            </a:endParaRPr>
          </a:p>
          <a:p>
            <a:pPr marL="241300" marR="39370" indent="-228600">
              <a:lnSpc>
                <a:spcPts val="2160"/>
              </a:lnSpc>
              <a:spcBef>
                <a:spcPts val="1430"/>
              </a:spcBef>
              <a:buAutoNum type="arabicPeriod"/>
              <a:tabLst>
                <a:tab pos="241300" algn="l"/>
                <a:tab pos="31813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	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operator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represent subexpressions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must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evaluated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applying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operator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Clr>
                <a:srgbClr val="2E2B1F"/>
              </a:buClr>
              <a:buFont typeface="Calibri"/>
              <a:buAutoNum type="arabicPeriod"/>
            </a:pPr>
            <a:endParaRPr sz="2000">
              <a:latin typeface="Calibri"/>
              <a:cs typeface="Calibri"/>
            </a:endParaRPr>
          </a:p>
          <a:p>
            <a:pPr marL="241300" marR="48895" lvl="1" indent="-228600">
              <a:lnSpc>
                <a:spcPts val="216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levels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indicate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their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relative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precedence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evaluation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(we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do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15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15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parentheses</a:t>
            </a:r>
            <a:r>
              <a:rPr sz="15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indicate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precedence).</a:t>
            </a:r>
            <a:endParaRPr sz="1500">
              <a:latin typeface="Calibri"/>
              <a:cs typeface="Calibri"/>
            </a:endParaRPr>
          </a:p>
          <a:p>
            <a:pPr marL="241300" marR="5080" lvl="1" indent="-228600">
              <a:lnSpc>
                <a:spcPts val="2160"/>
              </a:lnSpc>
              <a:spcBef>
                <a:spcPts val="206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Operations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higher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levels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evaluated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later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those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below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" y="5897235"/>
            <a:ext cx="6928484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  <a:tabLst>
                <a:tab pos="240665" algn="l"/>
              </a:tabLst>
            </a:pPr>
            <a:r>
              <a:rPr sz="2000" spc="-50" dirty="0">
                <a:solidFill>
                  <a:srgbClr val="A9A47B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A9A47B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operation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always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operation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performed.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97573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Expression</a:t>
            </a:r>
            <a:r>
              <a:rPr spc="-165" dirty="0"/>
              <a:t> </a:t>
            </a:r>
            <a:r>
              <a:rPr spc="-6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4484496"/>
            <a:ext cx="284162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What</a:t>
            </a:r>
            <a:r>
              <a:rPr sz="2000" spc="-5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value</a:t>
            </a:r>
            <a:r>
              <a:rPr sz="2000" spc="-5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does</a:t>
            </a:r>
            <a:r>
              <a:rPr sz="2000" spc="-5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A40020"/>
                </a:solidFill>
                <a:latin typeface="Calibri"/>
                <a:cs typeface="Calibri"/>
              </a:rPr>
              <a:t>have?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(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4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+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)</a:t>
            </a:r>
            <a:r>
              <a:rPr sz="2000" spc="43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*</a:t>
            </a:r>
            <a:r>
              <a:rPr sz="2000" spc="434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3</a:t>
            </a:r>
            <a:r>
              <a:rPr sz="2000" spc="43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=</a:t>
            </a:r>
            <a:r>
              <a:rPr sz="2000" spc="434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A40020"/>
                </a:solidFill>
                <a:latin typeface="Calibri"/>
                <a:cs typeface="Calibri"/>
              </a:rPr>
              <a:t>18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366962" y="1593850"/>
            <a:ext cx="2592705" cy="2637155"/>
            <a:chOff x="2366962" y="1593850"/>
            <a:chExt cx="2592705" cy="2637155"/>
          </a:xfrm>
        </p:grpSpPr>
        <p:sp>
          <p:nvSpPr>
            <p:cNvPr id="6" name="object 6"/>
            <p:cNvSpPr/>
            <p:nvPr/>
          </p:nvSpPr>
          <p:spPr>
            <a:xfrm>
              <a:off x="3669791" y="1600200"/>
              <a:ext cx="658495" cy="509270"/>
            </a:xfrm>
            <a:custGeom>
              <a:avLst/>
              <a:gdLst/>
              <a:ahLst/>
              <a:cxnLst/>
              <a:rect l="l" t="t" r="r" b="b"/>
              <a:pathLst>
                <a:path w="658495" h="509269">
                  <a:moveTo>
                    <a:pt x="658367" y="509015"/>
                  </a:moveTo>
                  <a:lnTo>
                    <a:pt x="0" y="509015"/>
                  </a:lnTo>
                  <a:lnTo>
                    <a:pt x="0" y="0"/>
                  </a:lnTo>
                  <a:lnTo>
                    <a:pt x="658367" y="0"/>
                  </a:lnTo>
                  <a:lnTo>
                    <a:pt x="658367" y="509015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3950" y="1593850"/>
              <a:ext cx="669925" cy="522605"/>
            </a:xfrm>
            <a:custGeom>
              <a:avLst/>
              <a:gdLst/>
              <a:ahLst/>
              <a:cxnLst/>
              <a:rect l="l" t="t" r="r" b="b"/>
              <a:pathLst>
                <a:path w="669925" h="522605">
                  <a:moveTo>
                    <a:pt x="669925" y="522287"/>
                  </a:moveTo>
                  <a:lnTo>
                    <a:pt x="0" y="522287"/>
                  </a:lnTo>
                  <a:lnTo>
                    <a:pt x="0" y="0"/>
                  </a:lnTo>
                  <a:lnTo>
                    <a:pt x="669925" y="0"/>
                  </a:lnTo>
                  <a:lnTo>
                    <a:pt x="6699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09587"/>
                  </a:lnTo>
                  <a:lnTo>
                    <a:pt x="6350" y="509587"/>
                  </a:lnTo>
                  <a:lnTo>
                    <a:pt x="12700" y="515937"/>
                  </a:lnTo>
                  <a:lnTo>
                    <a:pt x="669925" y="515937"/>
                  </a:lnTo>
                  <a:lnTo>
                    <a:pt x="669925" y="522287"/>
                  </a:lnTo>
                  <a:close/>
                </a:path>
                <a:path w="669925" h="52260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69925" h="522605">
                  <a:moveTo>
                    <a:pt x="6572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57225" y="6350"/>
                  </a:lnTo>
                  <a:lnTo>
                    <a:pt x="657225" y="12700"/>
                  </a:lnTo>
                  <a:close/>
                </a:path>
                <a:path w="669925" h="522605">
                  <a:moveTo>
                    <a:pt x="657225" y="515937"/>
                  </a:moveTo>
                  <a:lnTo>
                    <a:pt x="657225" y="6350"/>
                  </a:lnTo>
                  <a:lnTo>
                    <a:pt x="663575" y="12700"/>
                  </a:lnTo>
                  <a:lnTo>
                    <a:pt x="669925" y="12700"/>
                  </a:lnTo>
                  <a:lnTo>
                    <a:pt x="669925" y="509587"/>
                  </a:lnTo>
                  <a:lnTo>
                    <a:pt x="663575" y="509587"/>
                  </a:lnTo>
                  <a:lnTo>
                    <a:pt x="657225" y="515937"/>
                  </a:lnTo>
                  <a:close/>
                </a:path>
                <a:path w="669925" h="522605">
                  <a:moveTo>
                    <a:pt x="669925" y="12700"/>
                  </a:moveTo>
                  <a:lnTo>
                    <a:pt x="663575" y="12700"/>
                  </a:lnTo>
                  <a:lnTo>
                    <a:pt x="657225" y="6350"/>
                  </a:lnTo>
                  <a:lnTo>
                    <a:pt x="669925" y="6350"/>
                  </a:lnTo>
                  <a:lnTo>
                    <a:pt x="669925" y="12700"/>
                  </a:lnTo>
                  <a:close/>
                </a:path>
                <a:path w="669925" h="522605">
                  <a:moveTo>
                    <a:pt x="12700" y="515937"/>
                  </a:moveTo>
                  <a:lnTo>
                    <a:pt x="6350" y="509587"/>
                  </a:lnTo>
                  <a:lnTo>
                    <a:pt x="12700" y="509587"/>
                  </a:lnTo>
                  <a:lnTo>
                    <a:pt x="12700" y="515937"/>
                  </a:lnTo>
                  <a:close/>
                </a:path>
                <a:path w="669925" h="522605">
                  <a:moveTo>
                    <a:pt x="657225" y="515937"/>
                  </a:moveTo>
                  <a:lnTo>
                    <a:pt x="12700" y="515937"/>
                  </a:lnTo>
                  <a:lnTo>
                    <a:pt x="12700" y="509587"/>
                  </a:lnTo>
                  <a:lnTo>
                    <a:pt x="657225" y="509587"/>
                  </a:lnTo>
                  <a:lnTo>
                    <a:pt x="657225" y="515937"/>
                  </a:lnTo>
                  <a:close/>
                </a:path>
                <a:path w="669925" h="522605">
                  <a:moveTo>
                    <a:pt x="669925" y="515937"/>
                  </a:moveTo>
                  <a:lnTo>
                    <a:pt x="657225" y="515937"/>
                  </a:lnTo>
                  <a:lnTo>
                    <a:pt x="663575" y="509587"/>
                  </a:lnTo>
                  <a:lnTo>
                    <a:pt x="669925" y="509587"/>
                  </a:lnTo>
                  <a:lnTo>
                    <a:pt x="669925" y="515937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3991" y="2657855"/>
              <a:ext cx="673735" cy="518159"/>
            </a:xfrm>
            <a:custGeom>
              <a:avLst/>
              <a:gdLst/>
              <a:ahLst/>
              <a:cxnLst/>
              <a:rect l="l" t="t" r="r" b="b"/>
              <a:pathLst>
                <a:path w="673735" h="518160">
                  <a:moveTo>
                    <a:pt x="673607" y="518160"/>
                  </a:moveTo>
                  <a:lnTo>
                    <a:pt x="0" y="518160"/>
                  </a:lnTo>
                  <a:lnTo>
                    <a:pt x="0" y="0"/>
                  </a:lnTo>
                  <a:lnTo>
                    <a:pt x="673607" y="0"/>
                  </a:lnTo>
                  <a:lnTo>
                    <a:pt x="673607" y="51816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8150" y="2651125"/>
              <a:ext cx="685800" cy="532130"/>
            </a:xfrm>
            <a:custGeom>
              <a:avLst/>
              <a:gdLst/>
              <a:ahLst/>
              <a:cxnLst/>
              <a:rect l="l" t="t" r="r" b="b"/>
              <a:pathLst>
                <a:path w="685800" h="532130">
                  <a:moveTo>
                    <a:pt x="685800" y="531812"/>
                  </a:moveTo>
                  <a:lnTo>
                    <a:pt x="0" y="531812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19112"/>
                  </a:lnTo>
                  <a:lnTo>
                    <a:pt x="6350" y="519112"/>
                  </a:lnTo>
                  <a:lnTo>
                    <a:pt x="12700" y="525462"/>
                  </a:lnTo>
                  <a:lnTo>
                    <a:pt x="685800" y="525462"/>
                  </a:lnTo>
                  <a:lnTo>
                    <a:pt x="685800" y="531812"/>
                  </a:lnTo>
                  <a:close/>
                </a:path>
                <a:path w="685800" h="53213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85800" h="532130">
                  <a:moveTo>
                    <a:pt x="67310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73100" y="6350"/>
                  </a:lnTo>
                  <a:lnTo>
                    <a:pt x="673100" y="12700"/>
                  </a:lnTo>
                  <a:close/>
                </a:path>
                <a:path w="685800" h="532130">
                  <a:moveTo>
                    <a:pt x="673100" y="525462"/>
                  </a:moveTo>
                  <a:lnTo>
                    <a:pt x="673100" y="6350"/>
                  </a:lnTo>
                  <a:lnTo>
                    <a:pt x="679450" y="12700"/>
                  </a:lnTo>
                  <a:lnTo>
                    <a:pt x="685800" y="12700"/>
                  </a:lnTo>
                  <a:lnTo>
                    <a:pt x="685800" y="519112"/>
                  </a:lnTo>
                  <a:lnTo>
                    <a:pt x="679450" y="519112"/>
                  </a:lnTo>
                  <a:lnTo>
                    <a:pt x="673100" y="525462"/>
                  </a:lnTo>
                  <a:close/>
                </a:path>
                <a:path w="685800" h="532130">
                  <a:moveTo>
                    <a:pt x="685800" y="12700"/>
                  </a:moveTo>
                  <a:lnTo>
                    <a:pt x="679450" y="12700"/>
                  </a:lnTo>
                  <a:lnTo>
                    <a:pt x="673100" y="6350"/>
                  </a:lnTo>
                  <a:lnTo>
                    <a:pt x="685800" y="6350"/>
                  </a:lnTo>
                  <a:lnTo>
                    <a:pt x="685800" y="12700"/>
                  </a:lnTo>
                  <a:close/>
                </a:path>
                <a:path w="685800" h="532130">
                  <a:moveTo>
                    <a:pt x="12700" y="525462"/>
                  </a:moveTo>
                  <a:lnTo>
                    <a:pt x="6350" y="519112"/>
                  </a:lnTo>
                  <a:lnTo>
                    <a:pt x="12700" y="519112"/>
                  </a:lnTo>
                  <a:lnTo>
                    <a:pt x="12700" y="525462"/>
                  </a:lnTo>
                  <a:close/>
                </a:path>
                <a:path w="685800" h="532130">
                  <a:moveTo>
                    <a:pt x="673100" y="525462"/>
                  </a:moveTo>
                  <a:lnTo>
                    <a:pt x="12700" y="525462"/>
                  </a:lnTo>
                  <a:lnTo>
                    <a:pt x="12700" y="519112"/>
                  </a:lnTo>
                  <a:lnTo>
                    <a:pt x="673100" y="519112"/>
                  </a:lnTo>
                  <a:lnTo>
                    <a:pt x="673100" y="525462"/>
                  </a:lnTo>
                  <a:close/>
                </a:path>
                <a:path w="685800" h="532130">
                  <a:moveTo>
                    <a:pt x="685800" y="525462"/>
                  </a:moveTo>
                  <a:lnTo>
                    <a:pt x="673100" y="525462"/>
                  </a:lnTo>
                  <a:lnTo>
                    <a:pt x="679450" y="519112"/>
                  </a:lnTo>
                  <a:lnTo>
                    <a:pt x="685800" y="519112"/>
                  </a:lnTo>
                  <a:lnTo>
                    <a:pt x="685800" y="52546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0539" y="2650236"/>
              <a:ext cx="632460" cy="525780"/>
            </a:xfrm>
            <a:custGeom>
              <a:avLst/>
              <a:gdLst/>
              <a:ahLst/>
              <a:cxnLst/>
              <a:rect l="l" t="t" r="r" b="b"/>
              <a:pathLst>
                <a:path w="632460" h="525780">
                  <a:moveTo>
                    <a:pt x="632460" y="525780"/>
                  </a:moveTo>
                  <a:lnTo>
                    <a:pt x="0" y="525780"/>
                  </a:lnTo>
                  <a:lnTo>
                    <a:pt x="0" y="0"/>
                  </a:lnTo>
                  <a:lnTo>
                    <a:pt x="632460" y="0"/>
                  </a:lnTo>
                  <a:lnTo>
                    <a:pt x="632460" y="52578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4825" y="2643187"/>
              <a:ext cx="644525" cy="539750"/>
            </a:xfrm>
            <a:custGeom>
              <a:avLst/>
              <a:gdLst/>
              <a:ahLst/>
              <a:cxnLst/>
              <a:rect l="l" t="t" r="r" b="b"/>
              <a:pathLst>
                <a:path w="644525" h="539750">
                  <a:moveTo>
                    <a:pt x="644525" y="539750"/>
                  </a:moveTo>
                  <a:lnTo>
                    <a:pt x="0" y="539750"/>
                  </a:lnTo>
                  <a:lnTo>
                    <a:pt x="0" y="0"/>
                  </a:lnTo>
                  <a:lnTo>
                    <a:pt x="644525" y="0"/>
                  </a:lnTo>
                  <a:lnTo>
                    <a:pt x="6445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27050"/>
                  </a:lnTo>
                  <a:lnTo>
                    <a:pt x="6350" y="527050"/>
                  </a:lnTo>
                  <a:lnTo>
                    <a:pt x="12700" y="533400"/>
                  </a:lnTo>
                  <a:lnTo>
                    <a:pt x="644525" y="533400"/>
                  </a:lnTo>
                  <a:lnTo>
                    <a:pt x="644525" y="539750"/>
                  </a:lnTo>
                  <a:close/>
                </a:path>
                <a:path w="644525" h="5397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44525" h="539750">
                  <a:moveTo>
                    <a:pt x="6318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31825" y="6350"/>
                  </a:lnTo>
                  <a:lnTo>
                    <a:pt x="631825" y="12700"/>
                  </a:lnTo>
                  <a:close/>
                </a:path>
                <a:path w="644525" h="539750">
                  <a:moveTo>
                    <a:pt x="631825" y="533400"/>
                  </a:moveTo>
                  <a:lnTo>
                    <a:pt x="631825" y="6350"/>
                  </a:lnTo>
                  <a:lnTo>
                    <a:pt x="638175" y="12700"/>
                  </a:lnTo>
                  <a:lnTo>
                    <a:pt x="644525" y="12700"/>
                  </a:lnTo>
                  <a:lnTo>
                    <a:pt x="644525" y="527050"/>
                  </a:lnTo>
                  <a:lnTo>
                    <a:pt x="638175" y="527050"/>
                  </a:lnTo>
                  <a:lnTo>
                    <a:pt x="631825" y="533400"/>
                  </a:lnTo>
                  <a:close/>
                </a:path>
                <a:path w="644525" h="539750">
                  <a:moveTo>
                    <a:pt x="644525" y="12700"/>
                  </a:moveTo>
                  <a:lnTo>
                    <a:pt x="638175" y="12700"/>
                  </a:lnTo>
                  <a:lnTo>
                    <a:pt x="631825" y="6350"/>
                  </a:lnTo>
                  <a:lnTo>
                    <a:pt x="644525" y="6350"/>
                  </a:lnTo>
                  <a:lnTo>
                    <a:pt x="644525" y="12700"/>
                  </a:lnTo>
                  <a:close/>
                </a:path>
                <a:path w="644525" h="539750">
                  <a:moveTo>
                    <a:pt x="12700" y="533400"/>
                  </a:moveTo>
                  <a:lnTo>
                    <a:pt x="6350" y="527050"/>
                  </a:lnTo>
                  <a:lnTo>
                    <a:pt x="12700" y="527050"/>
                  </a:lnTo>
                  <a:lnTo>
                    <a:pt x="12700" y="533400"/>
                  </a:lnTo>
                  <a:close/>
                </a:path>
                <a:path w="644525" h="539750">
                  <a:moveTo>
                    <a:pt x="631825" y="533400"/>
                  </a:moveTo>
                  <a:lnTo>
                    <a:pt x="12700" y="533400"/>
                  </a:lnTo>
                  <a:lnTo>
                    <a:pt x="12700" y="527050"/>
                  </a:lnTo>
                  <a:lnTo>
                    <a:pt x="631825" y="527050"/>
                  </a:lnTo>
                  <a:lnTo>
                    <a:pt x="631825" y="533400"/>
                  </a:lnTo>
                  <a:close/>
                </a:path>
                <a:path w="644525" h="539750">
                  <a:moveTo>
                    <a:pt x="644525" y="533400"/>
                  </a:moveTo>
                  <a:lnTo>
                    <a:pt x="631825" y="533400"/>
                  </a:lnTo>
                  <a:lnTo>
                    <a:pt x="638175" y="527050"/>
                  </a:lnTo>
                  <a:lnTo>
                    <a:pt x="644525" y="527050"/>
                  </a:lnTo>
                  <a:lnTo>
                    <a:pt x="644525" y="5334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2868" y="3706367"/>
              <a:ext cx="599440" cy="498475"/>
            </a:xfrm>
            <a:custGeom>
              <a:avLst/>
              <a:gdLst/>
              <a:ahLst/>
              <a:cxnLst/>
              <a:rect l="l" t="t" r="r" b="b"/>
              <a:pathLst>
                <a:path w="599439" h="498475">
                  <a:moveTo>
                    <a:pt x="598932" y="498348"/>
                  </a:moveTo>
                  <a:lnTo>
                    <a:pt x="0" y="498348"/>
                  </a:lnTo>
                  <a:lnTo>
                    <a:pt x="0" y="0"/>
                  </a:lnTo>
                  <a:lnTo>
                    <a:pt x="598932" y="0"/>
                  </a:lnTo>
                  <a:lnTo>
                    <a:pt x="598932" y="498348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6962" y="3700462"/>
              <a:ext cx="611505" cy="511175"/>
            </a:xfrm>
            <a:custGeom>
              <a:avLst/>
              <a:gdLst/>
              <a:ahLst/>
              <a:cxnLst/>
              <a:rect l="l" t="t" r="r" b="b"/>
              <a:pathLst>
                <a:path w="611505" h="511175">
                  <a:moveTo>
                    <a:pt x="611187" y="511175"/>
                  </a:moveTo>
                  <a:lnTo>
                    <a:pt x="0" y="511175"/>
                  </a:lnTo>
                  <a:lnTo>
                    <a:pt x="0" y="0"/>
                  </a:lnTo>
                  <a:lnTo>
                    <a:pt x="611187" y="0"/>
                  </a:lnTo>
                  <a:lnTo>
                    <a:pt x="61118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498475"/>
                  </a:lnTo>
                  <a:lnTo>
                    <a:pt x="6350" y="498475"/>
                  </a:lnTo>
                  <a:lnTo>
                    <a:pt x="12700" y="504825"/>
                  </a:lnTo>
                  <a:lnTo>
                    <a:pt x="611187" y="504825"/>
                  </a:lnTo>
                  <a:lnTo>
                    <a:pt x="611187" y="511175"/>
                  </a:lnTo>
                  <a:close/>
                </a:path>
                <a:path w="611505" h="5111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11505" h="511175">
                  <a:moveTo>
                    <a:pt x="59848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598487" y="6350"/>
                  </a:lnTo>
                  <a:lnTo>
                    <a:pt x="598487" y="12700"/>
                  </a:lnTo>
                  <a:close/>
                </a:path>
                <a:path w="611505" h="511175">
                  <a:moveTo>
                    <a:pt x="598487" y="504825"/>
                  </a:moveTo>
                  <a:lnTo>
                    <a:pt x="598487" y="6350"/>
                  </a:lnTo>
                  <a:lnTo>
                    <a:pt x="604837" y="12700"/>
                  </a:lnTo>
                  <a:lnTo>
                    <a:pt x="611187" y="12700"/>
                  </a:lnTo>
                  <a:lnTo>
                    <a:pt x="611187" y="498475"/>
                  </a:lnTo>
                  <a:lnTo>
                    <a:pt x="604837" y="498475"/>
                  </a:lnTo>
                  <a:lnTo>
                    <a:pt x="598487" y="504825"/>
                  </a:lnTo>
                  <a:close/>
                </a:path>
                <a:path w="611505" h="511175">
                  <a:moveTo>
                    <a:pt x="611187" y="12700"/>
                  </a:moveTo>
                  <a:lnTo>
                    <a:pt x="604837" y="12700"/>
                  </a:lnTo>
                  <a:lnTo>
                    <a:pt x="598487" y="6350"/>
                  </a:lnTo>
                  <a:lnTo>
                    <a:pt x="611187" y="6350"/>
                  </a:lnTo>
                  <a:lnTo>
                    <a:pt x="611187" y="12700"/>
                  </a:lnTo>
                  <a:close/>
                </a:path>
                <a:path w="611505" h="511175">
                  <a:moveTo>
                    <a:pt x="12700" y="504825"/>
                  </a:moveTo>
                  <a:lnTo>
                    <a:pt x="6350" y="498475"/>
                  </a:lnTo>
                  <a:lnTo>
                    <a:pt x="12700" y="498475"/>
                  </a:lnTo>
                  <a:lnTo>
                    <a:pt x="12700" y="504825"/>
                  </a:lnTo>
                  <a:close/>
                </a:path>
                <a:path w="611505" h="511175">
                  <a:moveTo>
                    <a:pt x="598487" y="504825"/>
                  </a:moveTo>
                  <a:lnTo>
                    <a:pt x="12700" y="504825"/>
                  </a:lnTo>
                  <a:lnTo>
                    <a:pt x="12700" y="498475"/>
                  </a:lnTo>
                  <a:lnTo>
                    <a:pt x="598487" y="498475"/>
                  </a:lnTo>
                  <a:lnTo>
                    <a:pt x="598487" y="504825"/>
                  </a:lnTo>
                  <a:close/>
                </a:path>
                <a:path w="611505" h="511175">
                  <a:moveTo>
                    <a:pt x="611187" y="504825"/>
                  </a:moveTo>
                  <a:lnTo>
                    <a:pt x="598487" y="504825"/>
                  </a:lnTo>
                  <a:lnTo>
                    <a:pt x="604837" y="498475"/>
                  </a:lnTo>
                  <a:lnTo>
                    <a:pt x="611187" y="498475"/>
                  </a:lnTo>
                  <a:lnTo>
                    <a:pt x="611187" y="5048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87852" y="3685032"/>
              <a:ext cx="612775" cy="539750"/>
            </a:xfrm>
            <a:custGeom>
              <a:avLst/>
              <a:gdLst/>
              <a:ahLst/>
              <a:cxnLst/>
              <a:rect l="l" t="t" r="r" b="b"/>
              <a:pathLst>
                <a:path w="612775" h="539750">
                  <a:moveTo>
                    <a:pt x="612648" y="539496"/>
                  </a:moveTo>
                  <a:lnTo>
                    <a:pt x="0" y="539496"/>
                  </a:lnTo>
                  <a:lnTo>
                    <a:pt x="0" y="0"/>
                  </a:lnTo>
                  <a:lnTo>
                    <a:pt x="612648" y="0"/>
                  </a:lnTo>
                  <a:lnTo>
                    <a:pt x="612648" y="539496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81375" y="3678237"/>
              <a:ext cx="625475" cy="552450"/>
            </a:xfrm>
            <a:custGeom>
              <a:avLst/>
              <a:gdLst/>
              <a:ahLst/>
              <a:cxnLst/>
              <a:rect l="l" t="t" r="r" b="b"/>
              <a:pathLst>
                <a:path w="625475" h="552450">
                  <a:moveTo>
                    <a:pt x="625475" y="552450"/>
                  </a:moveTo>
                  <a:lnTo>
                    <a:pt x="0" y="552450"/>
                  </a:lnTo>
                  <a:lnTo>
                    <a:pt x="0" y="0"/>
                  </a:lnTo>
                  <a:lnTo>
                    <a:pt x="625475" y="0"/>
                  </a:lnTo>
                  <a:lnTo>
                    <a:pt x="6254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539750"/>
                  </a:lnTo>
                  <a:lnTo>
                    <a:pt x="6350" y="539750"/>
                  </a:lnTo>
                  <a:lnTo>
                    <a:pt x="12700" y="546100"/>
                  </a:lnTo>
                  <a:lnTo>
                    <a:pt x="625475" y="546100"/>
                  </a:lnTo>
                  <a:lnTo>
                    <a:pt x="625475" y="552450"/>
                  </a:lnTo>
                  <a:close/>
                </a:path>
                <a:path w="625475" h="5524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25475" h="552450">
                  <a:moveTo>
                    <a:pt x="6127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12775" y="6350"/>
                  </a:lnTo>
                  <a:lnTo>
                    <a:pt x="612775" y="12700"/>
                  </a:lnTo>
                  <a:close/>
                </a:path>
                <a:path w="625475" h="552450">
                  <a:moveTo>
                    <a:pt x="612775" y="546100"/>
                  </a:moveTo>
                  <a:lnTo>
                    <a:pt x="612775" y="6350"/>
                  </a:lnTo>
                  <a:lnTo>
                    <a:pt x="619125" y="12700"/>
                  </a:lnTo>
                  <a:lnTo>
                    <a:pt x="625475" y="12700"/>
                  </a:lnTo>
                  <a:lnTo>
                    <a:pt x="625475" y="539750"/>
                  </a:lnTo>
                  <a:lnTo>
                    <a:pt x="619125" y="539750"/>
                  </a:lnTo>
                  <a:lnTo>
                    <a:pt x="612775" y="546100"/>
                  </a:lnTo>
                  <a:close/>
                </a:path>
                <a:path w="625475" h="552450">
                  <a:moveTo>
                    <a:pt x="625475" y="12700"/>
                  </a:moveTo>
                  <a:lnTo>
                    <a:pt x="619125" y="12700"/>
                  </a:lnTo>
                  <a:lnTo>
                    <a:pt x="612775" y="6350"/>
                  </a:lnTo>
                  <a:lnTo>
                    <a:pt x="625475" y="6350"/>
                  </a:lnTo>
                  <a:lnTo>
                    <a:pt x="625475" y="12700"/>
                  </a:lnTo>
                  <a:close/>
                </a:path>
                <a:path w="625475" h="552450">
                  <a:moveTo>
                    <a:pt x="12700" y="546100"/>
                  </a:moveTo>
                  <a:lnTo>
                    <a:pt x="6350" y="539750"/>
                  </a:lnTo>
                  <a:lnTo>
                    <a:pt x="12700" y="539750"/>
                  </a:lnTo>
                  <a:lnTo>
                    <a:pt x="12700" y="546100"/>
                  </a:lnTo>
                  <a:close/>
                </a:path>
                <a:path w="625475" h="552450">
                  <a:moveTo>
                    <a:pt x="612775" y="546100"/>
                  </a:moveTo>
                  <a:lnTo>
                    <a:pt x="12700" y="546100"/>
                  </a:lnTo>
                  <a:lnTo>
                    <a:pt x="12700" y="539750"/>
                  </a:lnTo>
                  <a:lnTo>
                    <a:pt x="612775" y="539750"/>
                  </a:lnTo>
                  <a:lnTo>
                    <a:pt x="612775" y="546100"/>
                  </a:lnTo>
                  <a:close/>
                </a:path>
                <a:path w="625475" h="552450">
                  <a:moveTo>
                    <a:pt x="625475" y="546100"/>
                  </a:moveTo>
                  <a:lnTo>
                    <a:pt x="612775" y="546100"/>
                  </a:lnTo>
                  <a:lnTo>
                    <a:pt x="619125" y="539750"/>
                  </a:lnTo>
                  <a:lnTo>
                    <a:pt x="625475" y="539750"/>
                  </a:lnTo>
                  <a:lnTo>
                    <a:pt x="625475" y="5461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90937" y="1631315"/>
            <a:ext cx="574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E2B1F"/>
                </a:solidFill>
                <a:latin typeface="Courier New"/>
                <a:cs typeface="Courier New"/>
              </a:rPr>
              <a:t>‘*’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4787" y="1955558"/>
            <a:ext cx="2082800" cy="1748155"/>
          </a:xfrm>
          <a:custGeom>
            <a:avLst/>
            <a:gdLst/>
            <a:ahLst/>
            <a:cxnLst/>
            <a:rect l="l" t="t" r="r" b="b"/>
            <a:pathLst>
              <a:path w="2082800" h="1748154">
                <a:moveTo>
                  <a:pt x="408647" y="1089393"/>
                </a:moveTo>
                <a:lnTo>
                  <a:pt x="397802" y="1082789"/>
                </a:lnTo>
                <a:lnTo>
                  <a:pt x="33108" y="1681518"/>
                </a:lnTo>
                <a:lnTo>
                  <a:pt x="33528" y="1619796"/>
                </a:lnTo>
                <a:lnTo>
                  <a:pt x="0" y="1748078"/>
                </a:lnTo>
                <a:lnTo>
                  <a:pt x="41554" y="1710715"/>
                </a:lnTo>
                <a:lnTo>
                  <a:pt x="98602" y="1659432"/>
                </a:lnTo>
                <a:lnTo>
                  <a:pt x="43967" y="1688109"/>
                </a:lnTo>
                <a:lnTo>
                  <a:pt x="408647" y="1089393"/>
                </a:lnTo>
                <a:close/>
              </a:path>
              <a:path w="2082800" h="1748154">
                <a:moveTo>
                  <a:pt x="1121371" y="6832"/>
                </a:moveTo>
                <a:lnTo>
                  <a:pt x="1110653" y="0"/>
                </a:lnTo>
                <a:lnTo>
                  <a:pt x="707529" y="632866"/>
                </a:lnTo>
                <a:lnTo>
                  <a:pt x="709193" y="571157"/>
                </a:lnTo>
                <a:lnTo>
                  <a:pt x="673100" y="698741"/>
                </a:lnTo>
                <a:lnTo>
                  <a:pt x="715670" y="661987"/>
                </a:lnTo>
                <a:lnTo>
                  <a:pt x="773468" y="612101"/>
                </a:lnTo>
                <a:lnTo>
                  <a:pt x="718248" y="639673"/>
                </a:lnTo>
                <a:lnTo>
                  <a:pt x="1121371" y="6832"/>
                </a:lnTo>
                <a:close/>
              </a:path>
              <a:path w="2082800" h="1748154">
                <a:moveTo>
                  <a:pt x="1155700" y="1698866"/>
                </a:moveTo>
                <a:lnTo>
                  <a:pt x="1145819" y="1661591"/>
                </a:lnTo>
                <a:lnTo>
                  <a:pt x="1121752" y="1570697"/>
                </a:lnTo>
                <a:lnTo>
                  <a:pt x="1122362" y="1632407"/>
                </a:lnTo>
                <a:lnTo>
                  <a:pt x="775347" y="1066901"/>
                </a:lnTo>
                <a:lnTo>
                  <a:pt x="764527" y="1073543"/>
                </a:lnTo>
                <a:lnTo>
                  <a:pt x="1111554" y="1639062"/>
                </a:lnTo>
                <a:lnTo>
                  <a:pt x="1056805" y="1610550"/>
                </a:lnTo>
                <a:lnTo>
                  <a:pt x="1155700" y="1698866"/>
                </a:lnTo>
                <a:close/>
              </a:path>
              <a:path w="2082800" h="1748154">
                <a:moveTo>
                  <a:pt x="2082800" y="730491"/>
                </a:moveTo>
                <a:lnTo>
                  <a:pt x="2070608" y="695693"/>
                </a:lnTo>
                <a:lnTo>
                  <a:pt x="2038972" y="605358"/>
                </a:lnTo>
                <a:lnTo>
                  <a:pt x="2044382" y="666851"/>
                </a:lnTo>
                <a:lnTo>
                  <a:pt x="1594231" y="47307"/>
                </a:lnTo>
                <a:lnTo>
                  <a:pt x="1583956" y="54775"/>
                </a:lnTo>
                <a:lnTo>
                  <a:pt x="2034108" y="674293"/>
                </a:lnTo>
                <a:lnTo>
                  <a:pt x="1977326" y="650151"/>
                </a:lnTo>
                <a:lnTo>
                  <a:pt x="2082800" y="73049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26104" y="2679064"/>
            <a:ext cx="4311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‘+’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41575" y="3750627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‘4’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18012" y="2656839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‘3’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0912" y="3723639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‘2’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97573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Expression</a:t>
            </a:r>
            <a:r>
              <a:rPr spc="-165" dirty="0"/>
              <a:t> </a:t>
            </a:r>
            <a:r>
              <a:rPr spc="-6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6760" y="4828540"/>
            <a:ext cx="26276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(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(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8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-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5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)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*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(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(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4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+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2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)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/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3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)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A4002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828540"/>
            <a:ext cx="908050" cy="8616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Infix: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Prefix: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9454" y="5358765"/>
            <a:ext cx="1612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*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-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8</a:t>
            </a:r>
            <a:r>
              <a:rPr sz="2000" spc="-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5</a:t>
            </a:r>
            <a:r>
              <a:rPr sz="2000" spc="43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/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+</a:t>
            </a:r>
            <a:r>
              <a:rPr sz="2000" spc="-1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2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A40020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9450" y="1693862"/>
            <a:ext cx="3914775" cy="1989455"/>
            <a:chOff x="679450" y="1693862"/>
            <a:chExt cx="3914775" cy="1989455"/>
          </a:xfrm>
        </p:grpSpPr>
        <p:sp>
          <p:nvSpPr>
            <p:cNvPr id="9" name="object 9"/>
            <p:cNvSpPr/>
            <p:nvPr/>
          </p:nvSpPr>
          <p:spPr>
            <a:xfrm>
              <a:off x="3665220" y="1700784"/>
              <a:ext cx="922019" cy="376555"/>
            </a:xfrm>
            <a:custGeom>
              <a:avLst/>
              <a:gdLst/>
              <a:ahLst/>
              <a:cxnLst/>
              <a:rect l="l" t="t" r="r" b="b"/>
              <a:pathLst>
                <a:path w="922020" h="376555">
                  <a:moveTo>
                    <a:pt x="922020" y="376428"/>
                  </a:moveTo>
                  <a:lnTo>
                    <a:pt x="0" y="376428"/>
                  </a:lnTo>
                  <a:lnTo>
                    <a:pt x="0" y="0"/>
                  </a:lnTo>
                  <a:lnTo>
                    <a:pt x="922020" y="0"/>
                  </a:lnTo>
                  <a:lnTo>
                    <a:pt x="922020" y="376428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9187" y="1693862"/>
              <a:ext cx="935355" cy="389255"/>
            </a:xfrm>
            <a:custGeom>
              <a:avLst/>
              <a:gdLst/>
              <a:ahLst/>
              <a:cxnLst/>
              <a:rect l="l" t="t" r="r" b="b"/>
              <a:pathLst>
                <a:path w="935354" h="389255">
                  <a:moveTo>
                    <a:pt x="935037" y="388937"/>
                  </a:moveTo>
                  <a:lnTo>
                    <a:pt x="0" y="388937"/>
                  </a:lnTo>
                  <a:lnTo>
                    <a:pt x="0" y="0"/>
                  </a:lnTo>
                  <a:lnTo>
                    <a:pt x="935037" y="0"/>
                  </a:lnTo>
                  <a:lnTo>
                    <a:pt x="93503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76237"/>
                  </a:lnTo>
                  <a:lnTo>
                    <a:pt x="6350" y="376237"/>
                  </a:lnTo>
                  <a:lnTo>
                    <a:pt x="12700" y="382587"/>
                  </a:lnTo>
                  <a:lnTo>
                    <a:pt x="935037" y="382587"/>
                  </a:lnTo>
                  <a:lnTo>
                    <a:pt x="935037" y="388937"/>
                  </a:lnTo>
                  <a:close/>
                </a:path>
                <a:path w="935354" h="38925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35354" h="389255">
                  <a:moveTo>
                    <a:pt x="92233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22337" y="6350"/>
                  </a:lnTo>
                  <a:lnTo>
                    <a:pt x="922337" y="12700"/>
                  </a:lnTo>
                  <a:close/>
                </a:path>
                <a:path w="935354" h="389255">
                  <a:moveTo>
                    <a:pt x="922337" y="382587"/>
                  </a:moveTo>
                  <a:lnTo>
                    <a:pt x="922337" y="6350"/>
                  </a:lnTo>
                  <a:lnTo>
                    <a:pt x="928687" y="12700"/>
                  </a:lnTo>
                  <a:lnTo>
                    <a:pt x="935037" y="12700"/>
                  </a:lnTo>
                  <a:lnTo>
                    <a:pt x="935037" y="376237"/>
                  </a:lnTo>
                  <a:lnTo>
                    <a:pt x="928687" y="376237"/>
                  </a:lnTo>
                  <a:lnTo>
                    <a:pt x="922337" y="382587"/>
                  </a:lnTo>
                  <a:close/>
                </a:path>
                <a:path w="935354" h="389255">
                  <a:moveTo>
                    <a:pt x="935037" y="12700"/>
                  </a:moveTo>
                  <a:lnTo>
                    <a:pt x="928687" y="12700"/>
                  </a:lnTo>
                  <a:lnTo>
                    <a:pt x="922337" y="6350"/>
                  </a:lnTo>
                  <a:lnTo>
                    <a:pt x="935037" y="6350"/>
                  </a:lnTo>
                  <a:lnTo>
                    <a:pt x="935037" y="12700"/>
                  </a:lnTo>
                  <a:close/>
                </a:path>
                <a:path w="935354" h="389255">
                  <a:moveTo>
                    <a:pt x="12700" y="382587"/>
                  </a:moveTo>
                  <a:lnTo>
                    <a:pt x="6350" y="376237"/>
                  </a:lnTo>
                  <a:lnTo>
                    <a:pt x="12700" y="376237"/>
                  </a:lnTo>
                  <a:lnTo>
                    <a:pt x="12700" y="382587"/>
                  </a:lnTo>
                  <a:close/>
                </a:path>
                <a:path w="935354" h="389255">
                  <a:moveTo>
                    <a:pt x="922337" y="382587"/>
                  </a:moveTo>
                  <a:lnTo>
                    <a:pt x="12700" y="382587"/>
                  </a:lnTo>
                  <a:lnTo>
                    <a:pt x="12700" y="376237"/>
                  </a:lnTo>
                  <a:lnTo>
                    <a:pt x="922337" y="376237"/>
                  </a:lnTo>
                  <a:lnTo>
                    <a:pt x="922337" y="382587"/>
                  </a:lnTo>
                  <a:close/>
                </a:path>
                <a:path w="935354" h="389255">
                  <a:moveTo>
                    <a:pt x="935037" y="382587"/>
                  </a:moveTo>
                  <a:lnTo>
                    <a:pt x="922337" y="382587"/>
                  </a:lnTo>
                  <a:lnTo>
                    <a:pt x="928687" y="376237"/>
                  </a:lnTo>
                  <a:lnTo>
                    <a:pt x="935037" y="376237"/>
                  </a:lnTo>
                  <a:lnTo>
                    <a:pt x="935037" y="382587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9239" y="2514600"/>
              <a:ext cx="951230" cy="381000"/>
            </a:xfrm>
            <a:custGeom>
              <a:avLst/>
              <a:gdLst/>
              <a:ahLst/>
              <a:cxnLst/>
              <a:rect l="l" t="t" r="r" b="b"/>
              <a:pathLst>
                <a:path w="951230" h="381000">
                  <a:moveTo>
                    <a:pt x="950975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950975" y="0"/>
                  </a:lnTo>
                  <a:lnTo>
                    <a:pt x="950975" y="3810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3525" y="2508250"/>
              <a:ext cx="963930" cy="393700"/>
            </a:xfrm>
            <a:custGeom>
              <a:avLst/>
              <a:gdLst/>
              <a:ahLst/>
              <a:cxnLst/>
              <a:rect l="l" t="t" r="r" b="b"/>
              <a:pathLst>
                <a:path w="963930" h="393700">
                  <a:moveTo>
                    <a:pt x="963612" y="393700"/>
                  </a:moveTo>
                  <a:lnTo>
                    <a:pt x="0" y="393700"/>
                  </a:lnTo>
                  <a:lnTo>
                    <a:pt x="0" y="0"/>
                  </a:lnTo>
                  <a:lnTo>
                    <a:pt x="963612" y="0"/>
                  </a:lnTo>
                  <a:lnTo>
                    <a:pt x="96361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1000"/>
                  </a:lnTo>
                  <a:lnTo>
                    <a:pt x="6350" y="381000"/>
                  </a:lnTo>
                  <a:lnTo>
                    <a:pt x="12700" y="387350"/>
                  </a:lnTo>
                  <a:lnTo>
                    <a:pt x="963612" y="387350"/>
                  </a:lnTo>
                  <a:lnTo>
                    <a:pt x="963612" y="393700"/>
                  </a:lnTo>
                  <a:close/>
                </a:path>
                <a:path w="963930" h="3937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63930" h="393700">
                  <a:moveTo>
                    <a:pt x="95091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950912" y="6350"/>
                  </a:lnTo>
                  <a:lnTo>
                    <a:pt x="950912" y="12700"/>
                  </a:lnTo>
                  <a:close/>
                </a:path>
                <a:path w="963930" h="393700">
                  <a:moveTo>
                    <a:pt x="950912" y="387350"/>
                  </a:moveTo>
                  <a:lnTo>
                    <a:pt x="950912" y="6350"/>
                  </a:lnTo>
                  <a:lnTo>
                    <a:pt x="957262" y="12700"/>
                  </a:lnTo>
                  <a:lnTo>
                    <a:pt x="963612" y="12700"/>
                  </a:lnTo>
                  <a:lnTo>
                    <a:pt x="963612" y="381000"/>
                  </a:lnTo>
                  <a:lnTo>
                    <a:pt x="957262" y="381000"/>
                  </a:lnTo>
                  <a:lnTo>
                    <a:pt x="950912" y="387350"/>
                  </a:lnTo>
                  <a:close/>
                </a:path>
                <a:path w="963930" h="393700">
                  <a:moveTo>
                    <a:pt x="963612" y="12700"/>
                  </a:moveTo>
                  <a:lnTo>
                    <a:pt x="957262" y="12700"/>
                  </a:lnTo>
                  <a:lnTo>
                    <a:pt x="950912" y="6350"/>
                  </a:lnTo>
                  <a:lnTo>
                    <a:pt x="963612" y="6350"/>
                  </a:lnTo>
                  <a:lnTo>
                    <a:pt x="963612" y="12700"/>
                  </a:lnTo>
                  <a:close/>
                </a:path>
                <a:path w="963930" h="393700">
                  <a:moveTo>
                    <a:pt x="12700" y="387350"/>
                  </a:moveTo>
                  <a:lnTo>
                    <a:pt x="6350" y="381000"/>
                  </a:lnTo>
                  <a:lnTo>
                    <a:pt x="12700" y="381000"/>
                  </a:lnTo>
                  <a:lnTo>
                    <a:pt x="12700" y="387350"/>
                  </a:lnTo>
                  <a:close/>
                </a:path>
                <a:path w="963930" h="393700">
                  <a:moveTo>
                    <a:pt x="950912" y="387350"/>
                  </a:moveTo>
                  <a:lnTo>
                    <a:pt x="12700" y="387350"/>
                  </a:lnTo>
                  <a:lnTo>
                    <a:pt x="12700" y="381000"/>
                  </a:lnTo>
                  <a:lnTo>
                    <a:pt x="950912" y="381000"/>
                  </a:lnTo>
                  <a:lnTo>
                    <a:pt x="950912" y="387350"/>
                  </a:lnTo>
                  <a:close/>
                </a:path>
                <a:path w="963930" h="393700">
                  <a:moveTo>
                    <a:pt x="963612" y="387350"/>
                  </a:moveTo>
                  <a:lnTo>
                    <a:pt x="950912" y="387350"/>
                  </a:lnTo>
                  <a:lnTo>
                    <a:pt x="957262" y="381000"/>
                  </a:lnTo>
                  <a:lnTo>
                    <a:pt x="963612" y="381000"/>
                  </a:lnTo>
                  <a:lnTo>
                    <a:pt x="963612" y="3873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800" y="3296411"/>
              <a:ext cx="841375" cy="365760"/>
            </a:xfrm>
            <a:custGeom>
              <a:avLst/>
              <a:gdLst/>
              <a:ahLst/>
              <a:cxnLst/>
              <a:rect l="l" t="t" r="r" b="b"/>
              <a:pathLst>
                <a:path w="841375" h="365760">
                  <a:moveTo>
                    <a:pt x="841247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841247" y="0"/>
                  </a:lnTo>
                  <a:lnTo>
                    <a:pt x="841247" y="36576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9450" y="3289300"/>
              <a:ext cx="854075" cy="379730"/>
            </a:xfrm>
            <a:custGeom>
              <a:avLst/>
              <a:gdLst/>
              <a:ahLst/>
              <a:cxnLst/>
              <a:rect l="l" t="t" r="r" b="b"/>
              <a:pathLst>
                <a:path w="854075" h="379729">
                  <a:moveTo>
                    <a:pt x="854075" y="379412"/>
                  </a:moveTo>
                  <a:lnTo>
                    <a:pt x="0" y="379412"/>
                  </a:lnTo>
                  <a:lnTo>
                    <a:pt x="0" y="0"/>
                  </a:lnTo>
                  <a:lnTo>
                    <a:pt x="854075" y="0"/>
                  </a:lnTo>
                  <a:lnTo>
                    <a:pt x="8540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6712"/>
                  </a:lnTo>
                  <a:lnTo>
                    <a:pt x="6350" y="366712"/>
                  </a:lnTo>
                  <a:lnTo>
                    <a:pt x="12700" y="373062"/>
                  </a:lnTo>
                  <a:lnTo>
                    <a:pt x="854075" y="373062"/>
                  </a:lnTo>
                  <a:lnTo>
                    <a:pt x="854075" y="379412"/>
                  </a:lnTo>
                  <a:close/>
                </a:path>
                <a:path w="854075" h="379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54075" h="379729">
                  <a:moveTo>
                    <a:pt x="8413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41375" y="6350"/>
                  </a:lnTo>
                  <a:lnTo>
                    <a:pt x="841375" y="12700"/>
                  </a:lnTo>
                  <a:close/>
                </a:path>
                <a:path w="854075" h="379729">
                  <a:moveTo>
                    <a:pt x="841375" y="373062"/>
                  </a:moveTo>
                  <a:lnTo>
                    <a:pt x="841375" y="6350"/>
                  </a:lnTo>
                  <a:lnTo>
                    <a:pt x="847725" y="12700"/>
                  </a:lnTo>
                  <a:lnTo>
                    <a:pt x="854075" y="12700"/>
                  </a:lnTo>
                  <a:lnTo>
                    <a:pt x="854075" y="366712"/>
                  </a:lnTo>
                  <a:lnTo>
                    <a:pt x="847725" y="366712"/>
                  </a:lnTo>
                  <a:lnTo>
                    <a:pt x="841375" y="373062"/>
                  </a:lnTo>
                  <a:close/>
                </a:path>
                <a:path w="854075" h="379729">
                  <a:moveTo>
                    <a:pt x="854075" y="12700"/>
                  </a:moveTo>
                  <a:lnTo>
                    <a:pt x="847725" y="12700"/>
                  </a:lnTo>
                  <a:lnTo>
                    <a:pt x="841375" y="6350"/>
                  </a:lnTo>
                  <a:lnTo>
                    <a:pt x="854075" y="6350"/>
                  </a:lnTo>
                  <a:lnTo>
                    <a:pt x="854075" y="12700"/>
                  </a:lnTo>
                  <a:close/>
                </a:path>
                <a:path w="854075" h="379729">
                  <a:moveTo>
                    <a:pt x="12700" y="373062"/>
                  </a:moveTo>
                  <a:lnTo>
                    <a:pt x="6350" y="366712"/>
                  </a:lnTo>
                  <a:lnTo>
                    <a:pt x="12700" y="366712"/>
                  </a:lnTo>
                  <a:lnTo>
                    <a:pt x="12700" y="373062"/>
                  </a:lnTo>
                  <a:close/>
                </a:path>
                <a:path w="854075" h="379729">
                  <a:moveTo>
                    <a:pt x="841375" y="373062"/>
                  </a:moveTo>
                  <a:lnTo>
                    <a:pt x="12700" y="373062"/>
                  </a:lnTo>
                  <a:lnTo>
                    <a:pt x="12700" y="366712"/>
                  </a:lnTo>
                  <a:lnTo>
                    <a:pt x="841375" y="366712"/>
                  </a:lnTo>
                  <a:lnTo>
                    <a:pt x="841375" y="373062"/>
                  </a:lnTo>
                  <a:close/>
                </a:path>
                <a:path w="854075" h="379729">
                  <a:moveTo>
                    <a:pt x="854075" y="373062"/>
                  </a:moveTo>
                  <a:lnTo>
                    <a:pt x="841375" y="373062"/>
                  </a:lnTo>
                  <a:lnTo>
                    <a:pt x="847725" y="366712"/>
                  </a:lnTo>
                  <a:lnTo>
                    <a:pt x="854075" y="366712"/>
                  </a:lnTo>
                  <a:lnTo>
                    <a:pt x="854075" y="37306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7691" y="3278124"/>
              <a:ext cx="861060" cy="399415"/>
            </a:xfrm>
            <a:custGeom>
              <a:avLst/>
              <a:gdLst/>
              <a:ahLst/>
              <a:cxnLst/>
              <a:rect l="l" t="t" r="r" b="b"/>
              <a:pathLst>
                <a:path w="861060" h="399414">
                  <a:moveTo>
                    <a:pt x="861059" y="399288"/>
                  </a:moveTo>
                  <a:lnTo>
                    <a:pt x="0" y="399288"/>
                  </a:lnTo>
                  <a:lnTo>
                    <a:pt x="0" y="0"/>
                  </a:lnTo>
                  <a:lnTo>
                    <a:pt x="861059" y="0"/>
                  </a:lnTo>
                  <a:lnTo>
                    <a:pt x="861059" y="399288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01850" y="3271837"/>
              <a:ext cx="873125" cy="411480"/>
            </a:xfrm>
            <a:custGeom>
              <a:avLst/>
              <a:gdLst/>
              <a:ahLst/>
              <a:cxnLst/>
              <a:rect l="l" t="t" r="r" b="b"/>
              <a:pathLst>
                <a:path w="873125" h="411479">
                  <a:moveTo>
                    <a:pt x="873125" y="411162"/>
                  </a:moveTo>
                  <a:lnTo>
                    <a:pt x="0" y="411162"/>
                  </a:lnTo>
                  <a:lnTo>
                    <a:pt x="0" y="0"/>
                  </a:lnTo>
                  <a:lnTo>
                    <a:pt x="873125" y="0"/>
                  </a:lnTo>
                  <a:lnTo>
                    <a:pt x="8731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8462"/>
                  </a:lnTo>
                  <a:lnTo>
                    <a:pt x="6350" y="398462"/>
                  </a:lnTo>
                  <a:lnTo>
                    <a:pt x="12700" y="404812"/>
                  </a:lnTo>
                  <a:lnTo>
                    <a:pt x="873125" y="404812"/>
                  </a:lnTo>
                  <a:lnTo>
                    <a:pt x="873125" y="411162"/>
                  </a:lnTo>
                  <a:close/>
                </a:path>
                <a:path w="873125" h="41147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73125" h="411479">
                  <a:moveTo>
                    <a:pt x="8604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60425" y="6350"/>
                  </a:lnTo>
                  <a:lnTo>
                    <a:pt x="860425" y="12700"/>
                  </a:lnTo>
                  <a:close/>
                </a:path>
                <a:path w="873125" h="411479">
                  <a:moveTo>
                    <a:pt x="860425" y="404812"/>
                  </a:moveTo>
                  <a:lnTo>
                    <a:pt x="860425" y="6350"/>
                  </a:lnTo>
                  <a:lnTo>
                    <a:pt x="866775" y="12700"/>
                  </a:lnTo>
                  <a:lnTo>
                    <a:pt x="873125" y="12700"/>
                  </a:lnTo>
                  <a:lnTo>
                    <a:pt x="873125" y="398462"/>
                  </a:lnTo>
                  <a:lnTo>
                    <a:pt x="866775" y="398462"/>
                  </a:lnTo>
                  <a:lnTo>
                    <a:pt x="860425" y="404812"/>
                  </a:lnTo>
                  <a:close/>
                </a:path>
                <a:path w="873125" h="411479">
                  <a:moveTo>
                    <a:pt x="873125" y="12700"/>
                  </a:moveTo>
                  <a:lnTo>
                    <a:pt x="866775" y="12700"/>
                  </a:lnTo>
                  <a:lnTo>
                    <a:pt x="860425" y="6350"/>
                  </a:lnTo>
                  <a:lnTo>
                    <a:pt x="873125" y="6350"/>
                  </a:lnTo>
                  <a:lnTo>
                    <a:pt x="873125" y="12700"/>
                  </a:lnTo>
                  <a:close/>
                </a:path>
                <a:path w="873125" h="411479">
                  <a:moveTo>
                    <a:pt x="12700" y="404812"/>
                  </a:moveTo>
                  <a:lnTo>
                    <a:pt x="6350" y="398462"/>
                  </a:lnTo>
                  <a:lnTo>
                    <a:pt x="12700" y="398462"/>
                  </a:lnTo>
                  <a:lnTo>
                    <a:pt x="12700" y="404812"/>
                  </a:lnTo>
                  <a:close/>
                </a:path>
                <a:path w="873125" h="411479">
                  <a:moveTo>
                    <a:pt x="860425" y="404812"/>
                  </a:moveTo>
                  <a:lnTo>
                    <a:pt x="12700" y="404812"/>
                  </a:lnTo>
                  <a:lnTo>
                    <a:pt x="12700" y="398462"/>
                  </a:lnTo>
                  <a:lnTo>
                    <a:pt x="860425" y="398462"/>
                  </a:lnTo>
                  <a:lnTo>
                    <a:pt x="860425" y="404812"/>
                  </a:lnTo>
                  <a:close/>
                </a:path>
                <a:path w="873125" h="411479">
                  <a:moveTo>
                    <a:pt x="873125" y="404812"/>
                  </a:moveTo>
                  <a:lnTo>
                    <a:pt x="860425" y="404812"/>
                  </a:lnTo>
                  <a:lnTo>
                    <a:pt x="866775" y="398462"/>
                  </a:lnTo>
                  <a:lnTo>
                    <a:pt x="873125" y="398462"/>
                  </a:lnTo>
                  <a:lnTo>
                    <a:pt x="873125" y="40481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86187" y="1669415"/>
            <a:ext cx="574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E2B1F"/>
                </a:solidFill>
                <a:latin typeface="Courier New"/>
                <a:cs typeface="Courier New"/>
              </a:rPr>
              <a:t>‘*’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08087" y="1921331"/>
            <a:ext cx="4837430" cy="1369695"/>
          </a:xfrm>
          <a:custGeom>
            <a:avLst/>
            <a:gdLst/>
            <a:ahLst/>
            <a:cxnLst/>
            <a:rect l="l" t="t" r="r" b="b"/>
            <a:pathLst>
              <a:path w="4837430" h="1369695">
                <a:moveTo>
                  <a:pt x="569315" y="882218"/>
                </a:moveTo>
                <a:lnTo>
                  <a:pt x="560984" y="872642"/>
                </a:lnTo>
                <a:lnTo>
                  <a:pt x="51689" y="1316139"/>
                </a:lnTo>
                <a:lnTo>
                  <a:pt x="70751" y="1257427"/>
                </a:lnTo>
                <a:lnTo>
                  <a:pt x="0" y="1369555"/>
                </a:lnTo>
                <a:lnTo>
                  <a:pt x="58508" y="1343075"/>
                </a:lnTo>
                <a:lnTo>
                  <a:pt x="120802" y="1314894"/>
                </a:lnTo>
                <a:lnTo>
                  <a:pt x="60020" y="1325702"/>
                </a:lnTo>
                <a:lnTo>
                  <a:pt x="569315" y="882218"/>
                </a:lnTo>
                <a:close/>
              </a:path>
              <a:path w="4837430" h="1369695">
                <a:moveTo>
                  <a:pt x="1619250" y="1333042"/>
                </a:moveTo>
                <a:lnTo>
                  <a:pt x="1602511" y="1306626"/>
                </a:lnTo>
                <a:lnTo>
                  <a:pt x="1548295" y="1221041"/>
                </a:lnTo>
                <a:lnTo>
                  <a:pt x="1567459" y="1279715"/>
                </a:lnTo>
                <a:lnTo>
                  <a:pt x="1083665" y="859942"/>
                </a:lnTo>
                <a:lnTo>
                  <a:pt x="1075334" y="869530"/>
                </a:lnTo>
                <a:lnTo>
                  <a:pt x="1559140" y="1289304"/>
                </a:lnTo>
                <a:lnTo>
                  <a:pt x="1498358" y="1278597"/>
                </a:lnTo>
                <a:lnTo>
                  <a:pt x="1619250" y="1333042"/>
                </a:lnTo>
                <a:close/>
              </a:path>
              <a:path w="4837430" h="1369695">
                <a:moveTo>
                  <a:pt x="2510421" y="24561"/>
                </a:moveTo>
                <a:lnTo>
                  <a:pt x="2506078" y="12623"/>
                </a:lnTo>
                <a:lnTo>
                  <a:pt x="1008837" y="557212"/>
                </a:lnTo>
                <a:lnTo>
                  <a:pt x="1047711" y="509295"/>
                </a:lnTo>
                <a:lnTo>
                  <a:pt x="941387" y="588505"/>
                </a:lnTo>
                <a:lnTo>
                  <a:pt x="1073759" y="580898"/>
                </a:lnTo>
                <a:lnTo>
                  <a:pt x="1059802" y="578192"/>
                </a:lnTo>
                <a:lnTo>
                  <a:pt x="1013167" y="569150"/>
                </a:lnTo>
                <a:lnTo>
                  <a:pt x="2510421" y="24561"/>
                </a:lnTo>
                <a:close/>
              </a:path>
              <a:path w="4837430" h="1369695">
                <a:moveTo>
                  <a:pt x="4837112" y="596442"/>
                </a:moveTo>
                <a:lnTo>
                  <a:pt x="4733226" y="514057"/>
                </a:lnTo>
                <a:lnTo>
                  <a:pt x="4770628" y="563143"/>
                </a:lnTo>
                <a:lnTo>
                  <a:pt x="3356737" y="0"/>
                </a:lnTo>
                <a:lnTo>
                  <a:pt x="3352038" y="11798"/>
                </a:lnTo>
                <a:lnTo>
                  <a:pt x="4765929" y="574941"/>
                </a:lnTo>
                <a:lnTo>
                  <a:pt x="4705807" y="584720"/>
                </a:lnTo>
                <a:lnTo>
                  <a:pt x="4703584" y="584720"/>
                </a:lnTo>
                <a:lnTo>
                  <a:pt x="4837112" y="596442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97367" y="2512377"/>
            <a:ext cx="34163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2E2B1F"/>
                </a:solidFill>
                <a:latin typeface="Arial"/>
                <a:cs typeface="Arial"/>
              </a:rPr>
              <a:t>‘-</a:t>
            </a:r>
            <a:r>
              <a:rPr sz="2800" b="1" spc="-50" dirty="0">
                <a:solidFill>
                  <a:srgbClr val="2E2B1F"/>
                </a:solidFill>
                <a:latin typeface="Arial"/>
                <a:cs typeface="Arial"/>
              </a:rPr>
              <a:t>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5662" y="3266439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‘8’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9962" y="3271202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‘5’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13187" y="2501900"/>
            <a:ext cx="3434079" cy="1960880"/>
            <a:chOff x="3913187" y="2501900"/>
            <a:chExt cx="3434079" cy="1960880"/>
          </a:xfrm>
        </p:grpSpPr>
        <p:sp>
          <p:nvSpPr>
            <p:cNvPr id="23" name="object 23"/>
            <p:cNvSpPr/>
            <p:nvPr/>
          </p:nvSpPr>
          <p:spPr>
            <a:xfrm>
              <a:off x="5635751" y="2508503"/>
              <a:ext cx="878205" cy="375285"/>
            </a:xfrm>
            <a:custGeom>
              <a:avLst/>
              <a:gdLst/>
              <a:ahLst/>
              <a:cxnLst/>
              <a:rect l="l" t="t" r="r" b="b"/>
              <a:pathLst>
                <a:path w="878204" h="375285">
                  <a:moveTo>
                    <a:pt x="877824" y="374904"/>
                  </a:moveTo>
                  <a:lnTo>
                    <a:pt x="0" y="374904"/>
                  </a:lnTo>
                  <a:lnTo>
                    <a:pt x="0" y="0"/>
                  </a:lnTo>
                  <a:lnTo>
                    <a:pt x="877824" y="0"/>
                  </a:lnTo>
                  <a:lnTo>
                    <a:pt x="877824" y="374904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29275" y="2501900"/>
              <a:ext cx="890905" cy="387350"/>
            </a:xfrm>
            <a:custGeom>
              <a:avLst/>
              <a:gdLst/>
              <a:ahLst/>
              <a:cxnLst/>
              <a:rect l="l" t="t" r="r" b="b"/>
              <a:pathLst>
                <a:path w="890904" h="387350">
                  <a:moveTo>
                    <a:pt x="890587" y="387350"/>
                  </a:moveTo>
                  <a:lnTo>
                    <a:pt x="0" y="387350"/>
                  </a:lnTo>
                  <a:lnTo>
                    <a:pt x="0" y="0"/>
                  </a:lnTo>
                  <a:lnTo>
                    <a:pt x="890587" y="0"/>
                  </a:lnTo>
                  <a:lnTo>
                    <a:pt x="89058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74650"/>
                  </a:lnTo>
                  <a:lnTo>
                    <a:pt x="6350" y="374650"/>
                  </a:lnTo>
                  <a:lnTo>
                    <a:pt x="12700" y="381000"/>
                  </a:lnTo>
                  <a:lnTo>
                    <a:pt x="890587" y="381000"/>
                  </a:lnTo>
                  <a:lnTo>
                    <a:pt x="890587" y="387350"/>
                  </a:lnTo>
                  <a:close/>
                </a:path>
                <a:path w="890904" h="38735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90904" h="387350">
                  <a:moveTo>
                    <a:pt x="87788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77887" y="6350"/>
                  </a:lnTo>
                  <a:lnTo>
                    <a:pt x="877887" y="12700"/>
                  </a:lnTo>
                  <a:close/>
                </a:path>
                <a:path w="890904" h="387350">
                  <a:moveTo>
                    <a:pt x="877887" y="381000"/>
                  </a:moveTo>
                  <a:lnTo>
                    <a:pt x="877887" y="6350"/>
                  </a:lnTo>
                  <a:lnTo>
                    <a:pt x="884237" y="12700"/>
                  </a:lnTo>
                  <a:lnTo>
                    <a:pt x="890587" y="12700"/>
                  </a:lnTo>
                  <a:lnTo>
                    <a:pt x="890587" y="374650"/>
                  </a:lnTo>
                  <a:lnTo>
                    <a:pt x="884237" y="374650"/>
                  </a:lnTo>
                  <a:lnTo>
                    <a:pt x="877887" y="381000"/>
                  </a:lnTo>
                  <a:close/>
                </a:path>
                <a:path w="890904" h="387350">
                  <a:moveTo>
                    <a:pt x="890587" y="12700"/>
                  </a:moveTo>
                  <a:lnTo>
                    <a:pt x="884237" y="12700"/>
                  </a:lnTo>
                  <a:lnTo>
                    <a:pt x="877887" y="6350"/>
                  </a:lnTo>
                  <a:lnTo>
                    <a:pt x="890587" y="6350"/>
                  </a:lnTo>
                  <a:lnTo>
                    <a:pt x="890587" y="12700"/>
                  </a:lnTo>
                  <a:close/>
                </a:path>
                <a:path w="890904" h="387350">
                  <a:moveTo>
                    <a:pt x="12700" y="381000"/>
                  </a:moveTo>
                  <a:lnTo>
                    <a:pt x="6350" y="374650"/>
                  </a:lnTo>
                  <a:lnTo>
                    <a:pt x="12700" y="374650"/>
                  </a:lnTo>
                  <a:lnTo>
                    <a:pt x="12700" y="381000"/>
                  </a:lnTo>
                  <a:close/>
                </a:path>
                <a:path w="890904" h="387350">
                  <a:moveTo>
                    <a:pt x="877887" y="381000"/>
                  </a:moveTo>
                  <a:lnTo>
                    <a:pt x="12700" y="381000"/>
                  </a:lnTo>
                  <a:lnTo>
                    <a:pt x="12700" y="374650"/>
                  </a:lnTo>
                  <a:lnTo>
                    <a:pt x="877887" y="374650"/>
                  </a:lnTo>
                  <a:lnTo>
                    <a:pt x="877887" y="381000"/>
                  </a:lnTo>
                  <a:close/>
                </a:path>
                <a:path w="890904" h="387350">
                  <a:moveTo>
                    <a:pt x="890587" y="381000"/>
                  </a:moveTo>
                  <a:lnTo>
                    <a:pt x="877887" y="381000"/>
                  </a:lnTo>
                  <a:lnTo>
                    <a:pt x="884237" y="374650"/>
                  </a:lnTo>
                  <a:lnTo>
                    <a:pt x="890587" y="374650"/>
                  </a:lnTo>
                  <a:lnTo>
                    <a:pt x="890587" y="3810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28972" y="3293363"/>
              <a:ext cx="894715" cy="384175"/>
            </a:xfrm>
            <a:custGeom>
              <a:avLst/>
              <a:gdLst/>
              <a:ahLst/>
              <a:cxnLst/>
              <a:rect l="l" t="t" r="r" b="b"/>
              <a:pathLst>
                <a:path w="894714" h="384175">
                  <a:moveTo>
                    <a:pt x="894588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894588" y="0"/>
                  </a:lnTo>
                  <a:lnTo>
                    <a:pt x="894588" y="384048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22812" y="3287712"/>
              <a:ext cx="906780" cy="395605"/>
            </a:xfrm>
            <a:custGeom>
              <a:avLst/>
              <a:gdLst/>
              <a:ahLst/>
              <a:cxnLst/>
              <a:rect l="l" t="t" r="r" b="b"/>
              <a:pathLst>
                <a:path w="906779" h="395604">
                  <a:moveTo>
                    <a:pt x="906462" y="395287"/>
                  </a:moveTo>
                  <a:lnTo>
                    <a:pt x="0" y="395287"/>
                  </a:lnTo>
                  <a:lnTo>
                    <a:pt x="0" y="0"/>
                  </a:lnTo>
                  <a:lnTo>
                    <a:pt x="906462" y="0"/>
                  </a:lnTo>
                  <a:lnTo>
                    <a:pt x="90646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2587"/>
                  </a:lnTo>
                  <a:lnTo>
                    <a:pt x="6350" y="382587"/>
                  </a:lnTo>
                  <a:lnTo>
                    <a:pt x="12700" y="388937"/>
                  </a:lnTo>
                  <a:lnTo>
                    <a:pt x="906462" y="388937"/>
                  </a:lnTo>
                  <a:lnTo>
                    <a:pt x="906462" y="395287"/>
                  </a:lnTo>
                  <a:close/>
                </a:path>
                <a:path w="906779" h="39560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906779" h="395604">
                  <a:moveTo>
                    <a:pt x="89376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93762" y="6350"/>
                  </a:lnTo>
                  <a:lnTo>
                    <a:pt x="893762" y="12700"/>
                  </a:lnTo>
                  <a:close/>
                </a:path>
                <a:path w="906779" h="395604">
                  <a:moveTo>
                    <a:pt x="893762" y="388937"/>
                  </a:moveTo>
                  <a:lnTo>
                    <a:pt x="893762" y="6350"/>
                  </a:lnTo>
                  <a:lnTo>
                    <a:pt x="900112" y="12700"/>
                  </a:lnTo>
                  <a:lnTo>
                    <a:pt x="906462" y="12700"/>
                  </a:lnTo>
                  <a:lnTo>
                    <a:pt x="906462" y="382587"/>
                  </a:lnTo>
                  <a:lnTo>
                    <a:pt x="900112" y="382587"/>
                  </a:lnTo>
                  <a:lnTo>
                    <a:pt x="893762" y="388937"/>
                  </a:lnTo>
                  <a:close/>
                </a:path>
                <a:path w="906779" h="395604">
                  <a:moveTo>
                    <a:pt x="906462" y="12700"/>
                  </a:moveTo>
                  <a:lnTo>
                    <a:pt x="900112" y="12700"/>
                  </a:lnTo>
                  <a:lnTo>
                    <a:pt x="893762" y="6350"/>
                  </a:lnTo>
                  <a:lnTo>
                    <a:pt x="906462" y="6350"/>
                  </a:lnTo>
                  <a:lnTo>
                    <a:pt x="906462" y="12700"/>
                  </a:lnTo>
                  <a:close/>
                </a:path>
                <a:path w="906779" h="395604">
                  <a:moveTo>
                    <a:pt x="12700" y="388937"/>
                  </a:moveTo>
                  <a:lnTo>
                    <a:pt x="6350" y="382587"/>
                  </a:lnTo>
                  <a:lnTo>
                    <a:pt x="12700" y="382587"/>
                  </a:lnTo>
                  <a:lnTo>
                    <a:pt x="12700" y="388937"/>
                  </a:lnTo>
                  <a:close/>
                </a:path>
                <a:path w="906779" h="395604">
                  <a:moveTo>
                    <a:pt x="893762" y="388937"/>
                  </a:moveTo>
                  <a:lnTo>
                    <a:pt x="12700" y="388937"/>
                  </a:lnTo>
                  <a:lnTo>
                    <a:pt x="12700" y="382587"/>
                  </a:lnTo>
                  <a:lnTo>
                    <a:pt x="893762" y="382587"/>
                  </a:lnTo>
                  <a:lnTo>
                    <a:pt x="893762" y="388937"/>
                  </a:lnTo>
                  <a:close/>
                </a:path>
                <a:path w="906779" h="395604">
                  <a:moveTo>
                    <a:pt x="906462" y="388937"/>
                  </a:moveTo>
                  <a:lnTo>
                    <a:pt x="893762" y="388937"/>
                  </a:lnTo>
                  <a:lnTo>
                    <a:pt x="900112" y="382587"/>
                  </a:lnTo>
                  <a:lnTo>
                    <a:pt x="906462" y="382587"/>
                  </a:lnTo>
                  <a:lnTo>
                    <a:pt x="906462" y="388937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01383" y="3287268"/>
              <a:ext cx="840105" cy="390525"/>
            </a:xfrm>
            <a:custGeom>
              <a:avLst/>
              <a:gdLst/>
              <a:ahLst/>
              <a:cxnLst/>
              <a:rect l="l" t="t" r="r" b="b"/>
              <a:pathLst>
                <a:path w="840104" h="390525">
                  <a:moveTo>
                    <a:pt x="839723" y="390143"/>
                  </a:moveTo>
                  <a:lnTo>
                    <a:pt x="0" y="390143"/>
                  </a:lnTo>
                  <a:lnTo>
                    <a:pt x="0" y="0"/>
                  </a:lnTo>
                  <a:lnTo>
                    <a:pt x="839723" y="0"/>
                  </a:lnTo>
                  <a:lnTo>
                    <a:pt x="839723" y="390143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94462" y="3281362"/>
              <a:ext cx="852805" cy="401955"/>
            </a:xfrm>
            <a:custGeom>
              <a:avLst/>
              <a:gdLst/>
              <a:ahLst/>
              <a:cxnLst/>
              <a:rect l="l" t="t" r="r" b="b"/>
              <a:pathLst>
                <a:path w="852804" h="401954">
                  <a:moveTo>
                    <a:pt x="852487" y="401637"/>
                  </a:moveTo>
                  <a:lnTo>
                    <a:pt x="0" y="401637"/>
                  </a:lnTo>
                  <a:lnTo>
                    <a:pt x="0" y="0"/>
                  </a:lnTo>
                  <a:lnTo>
                    <a:pt x="852487" y="0"/>
                  </a:lnTo>
                  <a:lnTo>
                    <a:pt x="852487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88937"/>
                  </a:lnTo>
                  <a:lnTo>
                    <a:pt x="6350" y="388937"/>
                  </a:lnTo>
                  <a:lnTo>
                    <a:pt x="12700" y="395287"/>
                  </a:lnTo>
                  <a:lnTo>
                    <a:pt x="852487" y="395287"/>
                  </a:lnTo>
                  <a:lnTo>
                    <a:pt x="852487" y="401637"/>
                  </a:lnTo>
                  <a:close/>
                </a:path>
                <a:path w="852804" h="401954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52804" h="401954">
                  <a:moveTo>
                    <a:pt x="839787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39787" y="6350"/>
                  </a:lnTo>
                  <a:lnTo>
                    <a:pt x="839787" y="12700"/>
                  </a:lnTo>
                  <a:close/>
                </a:path>
                <a:path w="852804" h="401954">
                  <a:moveTo>
                    <a:pt x="839787" y="395287"/>
                  </a:moveTo>
                  <a:lnTo>
                    <a:pt x="839787" y="6350"/>
                  </a:lnTo>
                  <a:lnTo>
                    <a:pt x="846137" y="12700"/>
                  </a:lnTo>
                  <a:lnTo>
                    <a:pt x="852487" y="12700"/>
                  </a:lnTo>
                  <a:lnTo>
                    <a:pt x="852487" y="388937"/>
                  </a:lnTo>
                  <a:lnTo>
                    <a:pt x="846137" y="388937"/>
                  </a:lnTo>
                  <a:lnTo>
                    <a:pt x="839787" y="395287"/>
                  </a:lnTo>
                  <a:close/>
                </a:path>
                <a:path w="852804" h="401954">
                  <a:moveTo>
                    <a:pt x="852487" y="12700"/>
                  </a:moveTo>
                  <a:lnTo>
                    <a:pt x="846137" y="12700"/>
                  </a:lnTo>
                  <a:lnTo>
                    <a:pt x="839787" y="6350"/>
                  </a:lnTo>
                  <a:lnTo>
                    <a:pt x="852487" y="6350"/>
                  </a:lnTo>
                  <a:lnTo>
                    <a:pt x="852487" y="12700"/>
                  </a:lnTo>
                  <a:close/>
                </a:path>
                <a:path w="852804" h="401954">
                  <a:moveTo>
                    <a:pt x="12700" y="395287"/>
                  </a:moveTo>
                  <a:lnTo>
                    <a:pt x="6350" y="388937"/>
                  </a:lnTo>
                  <a:lnTo>
                    <a:pt x="12700" y="388937"/>
                  </a:lnTo>
                  <a:lnTo>
                    <a:pt x="12700" y="395287"/>
                  </a:lnTo>
                  <a:close/>
                </a:path>
                <a:path w="852804" h="401954">
                  <a:moveTo>
                    <a:pt x="839787" y="395287"/>
                  </a:moveTo>
                  <a:lnTo>
                    <a:pt x="12700" y="395287"/>
                  </a:lnTo>
                  <a:lnTo>
                    <a:pt x="12700" y="388937"/>
                  </a:lnTo>
                  <a:lnTo>
                    <a:pt x="839787" y="388937"/>
                  </a:lnTo>
                  <a:lnTo>
                    <a:pt x="839787" y="395287"/>
                  </a:lnTo>
                  <a:close/>
                </a:path>
                <a:path w="852804" h="401954">
                  <a:moveTo>
                    <a:pt x="852487" y="395287"/>
                  </a:moveTo>
                  <a:lnTo>
                    <a:pt x="839787" y="395287"/>
                  </a:lnTo>
                  <a:lnTo>
                    <a:pt x="846137" y="388937"/>
                  </a:lnTo>
                  <a:lnTo>
                    <a:pt x="852487" y="388937"/>
                  </a:lnTo>
                  <a:lnTo>
                    <a:pt x="852487" y="395287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19727" y="4073652"/>
              <a:ext cx="797560" cy="367665"/>
            </a:xfrm>
            <a:custGeom>
              <a:avLst/>
              <a:gdLst/>
              <a:ahLst/>
              <a:cxnLst/>
              <a:rect l="l" t="t" r="r" b="b"/>
              <a:pathLst>
                <a:path w="797560" h="367664">
                  <a:moveTo>
                    <a:pt x="797051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797051" y="0"/>
                  </a:lnTo>
                  <a:lnTo>
                    <a:pt x="797051" y="367284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13187" y="4067175"/>
              <a:ext cx="809625" cy="379730"/>
            </a:xfrm>
            <a:custGeom>
              <a:avLst/>
              <a:gdLst/>
              <a:ahLst/>
              <a:cxnLst/>
              <a:rect l="l" t="t" r="r" b="b"/>
              <a:pathLst>
                <a:path w="809625" h="379729">
                  <a:moveTo>
                    <a:pt x="809625" y="379412"/>
                  </a:moveTo>
                  <a:lnTo>
                    <a:pt x="0" y="379412"/>
                  </a:lnTo>
                  <a:lnTo>
                    <a:pt x="0" y="0"/>
                  </a:lnTo>
                  <a:lnTo>
                    <a:pt x="809625" y="0"/>
                  </a:lnTo>
                  <a:lnTo>
                    <a:pt x="80962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66712"/>
                  </a:lnTo>
                  <a:lnTo>
                    <a:pt x="6350" y="366712"/>
                  </a:lnTo>
                  <a:lnTo>
                    <a:pt x="12700" y="373062"/>
                  </a:lnTo>
                  <a:lnTo>
                    <a:pt x="809625" y="373062"/>
                  </a:lnTo>
                  <a:lnTo>
                    <a:pt x="809625" y="379412"/>
                  </a:lnTo>
                  <a:close/>
                </a:path>
                <a:path w="809625" h="37972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09625" h="379729">
                  <a:moveTo>
                    <a:pt x="79692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796925" y="6350"/>
                  </a:lnTo>
                  <a:lnTo>
                    <a:pt x="796925" y="12700"/>
                  </a:lnTo>
                  <a:close/>
                </a:path>
                <a:path w="809625" h="379729">
                  <a:moveTo>
                    <a:pt x="796925" y="373062"/>
                  </a:moveTo>
                  <a:lnTo>
                    <a:pt x="796925" y="6350"/>
                  </a:lnTo>
                  <a:lnTo>
                    <a:pt x="803275" y="12700"/>
                  </a:lnTo>
                  <a:lnTo>
                    <a:pt x="809625" y="12700"/>
                  </a:lnTo>
                  <a:lnTo>
                    <a:pt x="809625" y="366712"/>
                  </a:lnTo>
                  <a:lnTo>
                    <a:pt x="803275" y="366712"/>
                  </a:lnTo>
                  <a:lnTo>
                    <a:pt x="796925" y="373062"/>
                  </a:lnTo>
                  <a:close/>
                </a:path>
                <a:path w="809625" h="379729">
                  <a:moveTo>
                    <a:pt x="809625" y="12700"/>
                  </a:moveTo>
                  <a:lnTo>
                    <a:pt x="803275" y="12700"/>
                  </a:lnTo>
                  <a:lnTo>
                    <a:pt x="796925" y="6350"/>
                  </a:lnTo>
                  <a:lnTo>
                    <a:pt x="809625" y="6350"/>
                  </a:lnTo>
                  <a:lnTo>
                    <a:pt x="809625" y="12700"/>
                  </a:lnTo>
                  <a:close/>
                </a:path>
                <a:path w="809625" h="379729">
                  <a:moveTo>
                    <a:pt x="12700" y="373062"/>
                  </a:moveTo>
                  <a:lnTo>
                    <a:pt x="6350" y="366712"/>
                  </a:lnTo>
                  <a:lnTo>
                    <a:pt x="12700" y="366712"/>
                  </a:lnTo>
                  <a:lnTo>
                    <a:pt x="12700" y="373062"/>
                  </a:lnTo>
                  <a:close/>
                </a:path>
                <a:path w="809625" h="379729">
                  <a:moveTo>
                    <a:pt x="796925" y="373062"/>
                  </a:moveTo>
                  <a:lnTo>
                    <a:pt x="12700" y="373062"/>
                  </a:lnTo>
                  <a:lnTo>
                    <a:pt x="12700" y="366712"/>
                  </a:lnTo>
                  <a:lnTo>
                    <a:pt x="796925" y="366712"/>
                  </a:lnTo>
                  <a:lnTo>
                    <a:pt x="796925" y="373062"/>
                  </a:lnTo>
                  <a:close/>
                </a:path>
                <a:path w="809625" h="379729">
                  <a:moveTo>
                    <a:pt x="809625" y="373062"/>
                  </a:moveTo>
                  <a:lnTo>
                    <a:pt x="796925" y="373062"/>
                  </a:lnTo>
                  <a:lnTo>
                    <a:pt x="803275" y="366712"/>
                  </a:lnTo>
                  <a:lnTo>
                    <a:pt x="809625" y="366712"/>
                  </a:lnTo>
                  <a:lnTo>
                    <a:pt x="809625" y="373062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62372" y="4059936"/>
              <a:ext cx="818515" cy="396240"/>
            </a:xfrm>
            <a:custGeom>
              <a:avLst/>
              <a:gdLst/>
              <a:ahLst/>
              <a:cxnLst/>
              <a:rect l="l" t="t" r="r" b="b"/>
              <a:pathLst>
                <a:path w="818514" h="396239">
                  <a:moveTo>
                    <a:pt x="818388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396239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56212" y="4052887"/>
              <a:ext cx="830580" cy="409575"/>
            </a:xfrm>
            <a:custGeom>
              <a:avLst/>
              <a:gdLst/>
              <a:ahLst/>
              <a:cxnLst/>
              <a:rect l="l" t="t" r="r" b="b"/>
              <a:pathLst>
                <a:path w="830579" h="409575">
                  <a:moveTo>
                    <a:pt x="830262" y="409575"/>
                  </a:moveTo>
                  <a:lnTo>
                    <a:pt x="0" y="409575"/>
                  </a:lnTo>
                  <a:lnTo>
                    <a:pt x="0" y="0"/>
                  </a:lnTo>
                  <a:lnTo>
                    <a:pt x="830262" y="0"/>
                  </a:lnTo>
                  <a:lnTo>
                    <a:pt x="83026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396875"/>
                  </a:lnTo>
                  <a:lnTo>
                    <a:pt x="6350" y="396875"/>
                  </a:lnTo>
                  <a:lnTo>
                    <a:pt x="12700" y="403225"/>
                  </a:lnTo>
                  <a:lnTo>
                    <a:pt x="830262" y="403225"/>
                  </a:lnTo>
                  <a:lnTo>
                    <a:pt x="830262" y="409575"/>
                  </a:lnTo>
                  <a:close/>
                </a:path>
                <a:path w="830579" h="4095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830579" h="409575">
                  <a:moveTo>
                    <a:pt x="81756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817562" y="6350"/>
                  </a:lnTo>
                  <a:lnTo>
                    <a:pt x="817562" y="12700"/>
                  </a:lnTo>
                  <a:close/>
                </a:path>
                <a:path w="830579" h="409575">
                  <a:moveTo>
                    <a:pt x="817562" y="403225"/>
                  </a:moveTo>
                  <a:lnTo>
                    <a:pt x="817562" y="6350"/>
                  </a:lnTo>
                  <a:lnTo>
                    <a:pt x="823912" y="12700"/>
                  </a:lnTo>
                  <a:lnTo>
                    <a:pt x="830262" y="12700"/>
                  </a:lnTo>
                  <a:lnTo>
                    <a:pt x="830262" y="396875"/>
                  </a:lnTo>
                  <a:lnTo>
                    <a:pt x="823912" y="396875"/>
                  </a:lnTo>
                  <a:lnTo>
                    <a:pt x="817562" y="403225"/>
                  </a:lnTo>
                  <a:close/>
                </a:path>
                <a:path w="830579" h="409575">
                  <a:moveTo>
                    <a:pt x="830262" y="12700"/>
                  </a:moveTo>
                  <a:lnTo>
                    <a:pt x="823912" y="12700"/>
                  </a:lnTo>
                  <a:lnTo>
                    <a:pt x="817562" y="6350"/>
                  </a:lnTo>
                  <a:lnTo>
                    <a:pt x="830262" y="6350"/>
                  </a:lnTo>
                  <a:lnTo>
                    <a:pt x="830262" y="12700"/>
                  </a:lnTo>
                  <a:close/>
                </a:path>
                <a:path w="830579" h="409575">
                  <a:moveTo>
                    <a:pt x="12700" y="403225"/>
                  </a:moveTo>
                  <a:lnTo>
                    <a:pt x="6350" y="396875"/>
                  </a:lnTo>
                  <a:lnTo>
                    <a:pt x="12700" y="396875"/>
                  </a:lnTo>
                  <a:lnTo>
                    <a:pt x="12700" y="403225"/>
                  </a:lnTo>
                  <a:close/>
                </a:path>
                <a:path w="830579" h="409575">
                  <a:moveTo>
                    <a:pt x="817562" y="403225"/>
                  </a:moveTo>
                  <a:lnTo>
                    <a:pt x="12700" y="403225"/>
                  </a:lnTo>
                  <a:lnTo>
                    <a:pt x="12700" y="396875"/>
                  </a:lnTo>
                  <a:lnTo>
                    <a:pt x="817562" y="396875"/>
                  </a:lnTo>
                  <a:lnTo>
                    <a:pt x="817562" y="403225"/>
                  </a:lnTo>
                  <a:close/>
                </a:path>
                <a:path w="830579" h="409575">
                  <a:moveTo>
                    <a:pt x="830262" y="403225"/>
                  </a:moveTo>
                  <a:lnTo>
                    <a:pt x="817562" y="403225"/>
                  </a:lnTo>
                  <a:lnTo>
                    <a:pt x="823912" y="396875"/>
                  </a:lnTo>
                  <a:lnTo>
                    <a:pt x="830262" y="396875"/>
                  </a:lnTo>
                  <a:lnTo>
                    <a:pt x="830262" y="4032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95950" y="2472690"/>
            <a:ext cx="574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E2B1F"/>
                </a:solidFill>
                <a:latin typeface="Courier New"/>
                <a:cs typeface="Courier New"/>
              </a:rPr>
              <a:t>‘/’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11662" y="2725432"/>
            <a:ext cx="2759075" cy="1344930"/>
          </a:xfrm>
          <a:custGeom>
            <a:avLst/>
            <a:gdLst/>
            <a:ahLst/>
            <a:cxnLst/>
            <a:rect l="l" t="t" r="r" b="b"/>
            <a:pathLst>
              <a:path w="2759075" h="1344929">
                <a:moveTo>
                  <a:pt x="537705" y="857465"/>
                </a:moveTo>
                <a:lnTo>
                  <a:pt x="529094" y="848131"/>
                </a:lnTo>
                <a:lnTo>
                  <a:pt x="50139" y="1290015"/>
                </a:lnTo>
                <a:lnTo>
                  <a:pt x="67513" y="1230795"/>
                </a:lnTo>
                <a:lnTo>
                  <a:pt x="0" y="1344917"/>
                </a:lnTo>
                <a:lnTo>
                  <a:pt x="56642" y="1317294"/>
                </a:lnTo>
                <a:lnTo>
                  <a:pt x="119176" y="1286802"/>
                </a:lnTo>
                <a:lnTo>
                  <a:pt x="58750" y="1299362"/>
                </a:lnTo>
                <a:lnTo>
                  <a:pt x="39306" y="1317294"/>
                </a:lnTo>
                <a:lnTo>
                  <a:pt x="56019" y="1301864"/>
                </a:lnTo>
                <a:lnTo>
                  <a:pt x="58750" y="1299362"/>
                </a:lnTo>
                <a:lnTo>
                  <a:pt x="537705" y="857465"/>
                </a:lnTo>
                <a:close/>
              </a:path>
              <a:path w="2759075" h="1344929">
                <a:moveTo>
                  <a:pt x="1371015" y="16205"/>
                </a:moveTo>
                <a:lnTo>
                  <a:pt x="1362671" y="6629"/>
                </a:lnTo>
                <a:lnTo>
                  <a:pt x="827976" y="472325"/>
                </a:lnTo>
                <a:lnTo>
                  <a:pt x="847039" y="413626"/>
                </a:lnTo>
                <a:lnTo>
                  <a:pt x="776287" y="525767"/>
                </a:lnTo>
                <a:lnTo>
                  <a:pt x="834809" y="499275"/>
                </a:lnTo>
                <a:lnTo>
                  <a:pt x="897077" y="471093"/>
                </a:lnTo>
                <a:lnTo>
                  <a:pt x="836307" y="481914"/>
                </a:lnTo>
                <a:lnTo>
                  <a:pt x="1371015" y="16205"/>
                </a:lnTo>
                <a:close/>
              </a:path>
              <a:path w="2759075" h="1344929">
                <a:moveTo>
                  <a:pt x="1531937" y="1306817"/>
                </a:moveTo>
                <a:lnTo>
                  <a:pt x="1515541" y="1279334"/>
                </a:lnTo>
                <a:lnTo>
                  <a:pt x="1464030" y="1192936"/>
                </a:lnTo>
                <a:lnTo>
                  <a:pt x="1481607" y="1252118"/>
                </a:lnTo>
                <a:lnTo>
                  <a:pt x="1025055" y="833831"/>
                </a:lnTo>
                <a:lnTo>
                  <a:pt x="1016482" y="843191"/>
                </a:lnTo>
                <a:lnTo>
                  <a:pt x="1473022" y="1261465"/>
                </a:lnTo>
                <a:lnTo>
                  <a:pt x="1412557" y="1249121"/>
                </a:lnTo>
                <a:lnTo>
                  <a:pt x="1531937" y="1306817"/>
                </a:lnTo>
                <a:close/>
              </a:path>
              <a:path w="2759075" h="1344929">
                <a:moveTo>
                  <a:pt x="2759075" y="589267"/>
                </a:moveTo>
                <a:lnTo>
                  <a:pt x="2741739" y="565708"/>
                </a:lnTo>
                <a:lnTo>
                  <a:pt x="2680512" y="482460"/>
                </a:lnTo>
                <a:lnTo>
                  <a:pt x="2703690" y="539648"/>
                </a:lnTo>
                <a:lnTo>
                  <a:pt x="1986610" y="0"/>
                </a:lnTo>
                <a:lnTo>
                  <a:pt x="1978977" y="10147"/>
                </a:lnTo>
                <a:lnTo>
                  <a:pt x="2696057" y="549808"/>
                </a:lnTo>
                <a:lnTo>
                  <a:pt x="2634691" y="543344"/>
                </a:lnTo>
                <a:lnTo>
                  <a:pt x="2759075" y="589267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04104" y="3312477"/>
            <a:ext cx="4311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‘+’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0240" y="5913110"/>
            <a:ext cx="100901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  <a:tabLst>
                <a:tab pos="240665" algn="l"/>
              </a:tabLst>
            </a:pPr>
            <a:r>
              <a:rPr sz="2000" spc="-50" dirty="0">
                <a:solidFill>
                  <a:srgbClr val="A9A47B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A9A47B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Postfix: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76120" y="5952648"/>
            <a:ext cx="16129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8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-</a:t>
            </a:r>
            <a:r>
              <a:rPr sz="2000" spc="434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2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+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3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0020"/>
                </a:solidFill>
                <a:latin typeface="Calibri"/>
                <a:cs typeface="Calibri"/>
              </a:rPr>
              <a:t>/</a:t>
            </a:r>
            <a:r>
              <a:rPr sz="2000" spc="-10" dirty="0">
                <a:solidFill>
                  <a:srgbClr val="A40020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A40020"/>
                </a:solidFill>
                <a:latin typeface="Calibri"/>
                <a:cs typeface="Calibri"/>
              </a:rPr>
              <a:t>*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21150" y="4052252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‘4’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24637" y="3275964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‘3’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11787" y="4049077"/>
            <a:ext cx="42100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2E2B1F"/>
                </a:solidFill>
                <a:latin typeface="Arial"/>
                <a:cs typeface="Arial"/>
              </a:rPr>
              <a:t>‘2’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31152"/>
            <a:ext cx="5995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10" dirty="0"/>
              <a:t>Creating</a:t>
            </a:r>
            <a:r>
              <a:rPr sz="3200" spc="-150" dirty="0"/>
              <a:t> </a:t>
            </a:r>
            <a:r>
              <a:rPr sz="3200" spc="-114" dirty="0"/>
              <a:t>expression</a:t>
            </a:r>
            <a:r>
              <a:rPr sz="3200" spc="-145" dirty="0"/>
              <a:t> </a:t>
            </a:r>
            <a:r>
              <a:rPr sz="3200" spc="-100" dirty="0"/>
              <a:t>tree</a:t>
            </a:r>
            <a:r>
              <a:rPr sz="3200" spc="-150" dirty="0"/>
              <a:t> </a:t>
            </a:r>
            <a:r>
              <a:rPr sz="3200" spc="-100" dirty="0"/>
              <a:t>from</a:t>
            </a:r>
            <a:r>
              <a:rPr sz="3200" spc="-145" dirty="0"/>
              <a:t> </a:t>
            </a:r>
            <a:r>
              <a:rPr sz="3200" spc="-75" dirty="0"/>
              <a:t>postfix </a:t>
            </a:r>
            <a:r>
              <a:rPr sz="3200" spc="-10" dirty="0"/>
              <a:t>expression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50240" y="1550543"/>
            <a:ext cx="7280275" cy="29743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Read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expression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symbol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time.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symbol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operand,</a:t>
            </a:r>
            <a:endParaRPr sz="2200">
              <a:latin typeface="Calibri"/>
              <a:cs typeface="Calibri"/>
            </a:endParaRPr>
          </a:p>
          <a:p>
            <a:pPr marL="537845" lvl="1" indent="-227965">
              <a:lnSpc>
                <a:spcPct val="100000"/>
              </a:lnSpc>
              <a:spcBef>
                <a:spcPts val="49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one-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push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pointer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stack.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symbol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operator,</a:t>
            </a:r>
            <a:endParaRPr sz="2200">
              <a:latin typeface="Calibri"/>
              <a:cs typeface="Calibri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49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pop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(pointers)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T1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T2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stack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(T1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popped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ﬁrst)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whose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operator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whose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children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point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T2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T1,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respectively.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pointer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pushed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onto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stack.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141" y="343801"/>
                </a:lnTo>
                <a:lnTo>
                  <a:pt x="50" y="343115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206" y="64642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49"/>
                </a:lnTo>
                <a:lnTo>
                  <a:pt x="78137" y="19049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6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6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493118" y="395897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6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9515" y="49034"/>
                </a:lnTo>
                <a:lnTo>
                  <a:pt x="539457" y="48907"/>
                </a:lnTo>
                <a:lnTo>
                  <a:pt x="537997" y="46583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49"/>
                </a:lnTo>
                <a:lnTo>
                  <a:pt x="486409" y="19049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6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3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/>
              <a:t>Construct</a:t>
            </a:r>
            <a:r>
              <a:rPr sz="3600" spc="-170" dirty="0"/>
              <a:t> </a:t>
            </a:r>
            <a:r>
              <a:rPr sz="3600" spc="-120" dirty="0"/>
              <a:t>expression</a:t>
            </a:r>
            <a:r>
              <a:rPr sz="3600" spc="-160" dirty="0"/>
              <a:t> </a:t>
            </a:r>
            <a:r>
              <a:rPr sz="3600" spc="-90" dirty="0"/>
              <a:t>tree</a:t>
            </a:r>
            <a:r>
              <a:rPr sz="3600" spc="-160" dirty="0"/>
              <a:t> </a:t>
            </a:r>
            <a:r>
              <a:rPr sz="3600" spc="-95" dirty="0"/>
              <a:t>for</a:t>
            </a:r>
            <a:r>
              <a:rPr sz="3600" spc="-155" dirty="0"/>
              <a:t> </a:t>
            </a:r>
            <a:r>
              <a:rPr sz="3600" spc="-60" dirty="0">
                <a:solidFill>
                  <a:srgbClr val="FF0000"/>
                </a:solidFill>
              </a:rPr>
              <a:t>ab+cde+**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295400"/>
            <a:ext cx="8534400" cy="5562600"/>
            <a:chOff x="0" y="1295400"/>
            <a:chExt cx="8534400" cy="5562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" y="1295400"/>
              <a:ext cx="1866900" cy="1190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342644"/>
              <a:ext cx="2247900" cy="15529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1409700"/>
              <a:ext cx="2819400" cy="148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0" y="2590800"/>
              <a:ext cx="3390900" cy="1866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1232" y="4648200"/>
              <a:ext cx="3934967" cy="2209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84548"/>
              <a:ext cx="3886200" cy="24734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3000" y="1891283"/>
              <a:ext cx="685800" cy="212090"/>
            </a:xfrm>
            <a:custGeom>
              <a:avLst/>
              <a:gdLst/>
              <a:ahLst/>
              <a:cxnLst/>
              <a:rect l="l" t="t" r="r" b="b"/>
              <a:pathLst>
                <a:path w="685800" h="212089">
                  <a:moveTo>
                    <a:pt x="579119" y="211836"/>
                  </a:moveTo>
                  <a:lnTo>
                    <a:pt x="579119" y="160020"/>
                  </a:lnTo>
                  <a:lnTo>
                    <a:pt x="0" y="160020"/>
                  </a:lnTo>
                  <a:lnTo>
                    <a:pt x="0" y="53340"/>
                  </a:lnTo>
                  <a:lnTo>
                    <a:pt x="579119" y="53340"/>
                  </a:lnTo>
                  <a:lnTo>
                    <a:pt x="579119" y="0"/>
                  </a:lnTo>
                  <a:lnTo>
                    <a:pt x="685800" y="106680"/>
                  </a:lnTo>
                  <a:lnTo>
                    <a:pt x="579119" y="211836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0300" y="1878050"/>
              <a:ext cx="711200" cy="238760"/>
            </a:xfrm>
            <a:custGeom>
              <a:avLst/>
              <a:gdLst/>
              <a:ahLst/>
              <a:cxnLst/>
              <a:rect l="l" t="t" r="r" b="b"/>
              <a:pathLst>
                <a:path w="711200" h="238760">
                  <a:moveTo>
                    <a:pt x="579234" y="65938"/>
                  </a:moveTo>
                  <a:lnTo>
                    <a:pt x="579234" y="12661"/>
                  </a:lnTo>
                  <a:lnTo>
                    <a:pt x="579526" y="9956"/>
                  </a:lnTo>
                  <a:lnTo>
                    <a:pt x="591032" y="0"/>
                  </a:lnTo>
                  <a:lnTo>
                    <a:pt x="593403" y="0"/>
                  </a:lnTo>
                  <a:lnTo>
                    <a:pt x="596379" y="762"/>
                  </a:lnTo>
                  <a:lnTo>
                    <a:pt x="598805" y="1981"/>
                  </a:lnTo>
                  <a:lnTo>
                    <a:pt x="600913" y="3683"/>
                  </a:lnTo>
                  <a:lnTo>
                    <a:pt x="609893" y="12661"/>
                  </a:lnTo>
                  <a:lnTo>
                    <a:pt x="604634" y="12661"/>
                  </a:lnTo>
                  <a:lnTo>
                    <a:pt x="582955" y="21640"/>
                  </a:lnTo>
                  <a:lnTo>
                    <a:pt x="604634" y="43319"/>
                  </a:lnTo>
                  <a:lnTo>
                    <a:pt x="604634" y="53238"/>
                  </a:lnTo>
                  <a:lnTo>
                    <a:pt x="591934" y="53238"/>
                  </a:lnTo>
                  <a:lnTo>
                    <a:pt x="579234" y="65938"/>
                  </a:lnTo>
                  <a:close/>
                </a:path>
                <a:path w="711200" h="238760">
                  <a:moveTo>
                    <a:pt x="604634" y="43319"/>
                  </a:moveTo>
                  <a:lnTo>
                    <a:pt x="582955" y="21640"/>
                  </a:lnTo>
                  <a:lnTo>
                    <a:pt x="604634" y="12661"/>
                  </a:lnTo>
                  <a:lnTo>
                    <a:pt x="604634" y="43319"/>
                  </a:lnTo>
                  <a:close/>
                </a:path>
                <a:path w="711200" h="238760">
                  <a:moveTo>
                    <a:pt x="680535" y="119221"/>
                  </a:moveTo>
                  <a:lnTo>
                    <a:pt x="604634" y="43319"/>
                  </a:lnTo>
                  <a:lnTo>
                    <a:pt x="604634" y="12661"/>
                  </a:lnTo>
                  <a:lnTo>
                    <a:pt x="609893" y="12661"/>
                  </a:lnTo>
                  <a:lnTo>
                    <a:pt x="707478" y="110236"/>
                  </a:lnTo>
                  <a:lnTo>
                    <a:pt x="689521" y="110236"/>
                  </a:lnTo>
                  <a:lnTo>
                    <a:pt x="680535" y="119221"/>
                  </a:lnTo>
                  <a:close/>
                </a:path>
                <a:path w="711200" h="238760">
                  <a:moveTo>
                    <a:pt x="579234" y="185204"/>
                  </a:moveTo>
                  <a:lnTo>
                    <a:pt x="12700" y="185204"/>
                  </a:lnTo>
                  <a:lnTo>
                    <a:pt x="10223" y="184962"/>
                  </a:lnTo>
                  <a:lnTo>
                    <a:pt x="0" y="172504"/>
                  </a:lnTo>
                  <a:lnTo>
                    <a:pt x="0" y="65938"/>
                  </a:lnTo>
                  <a:lnTo>
                    <a:pt x="12700" y="53238"/>
                  </a:lnTo>
                  <a:lnTo>
                    <a:pt x="579234" y="53238"/>
                  </a:lnTo>
                  <a:lnTo>
                    <a:pt x="579234" y="65938"/>
                  </a:lnTo>
                  <a:lnTo>
                    <a:pt x="25400" y="65938"/>
                  </a:lnTo>
                  <a:lnTo>
                    <a:pt x="12700" y="78638"/>
                  </a:lnTo>
                  <a:lnTo>
                    <a:pt x="25400" y="78638"/>
                  </a:lnTo>
                  <a:lnTo>
                    <a:pt x="25400" y="159804"/>
                  </a:lnTo>
                  <a:lnTo>
                    <a:pt x="12700" y="159804"/>
                  </a:lnTo>
                  <a:lnTo>
                    <a:pt x="25400" y="172504"/>
                  </a:lnTo>
                  <a:lnTo>
                    <a:pt x="579234" y="172504"/>
                  </a:lnTo>
                  <a:lnTo>
                    <a:pt x="579234" y="185204"/>
                  </a:lnTo>
                  <a:close/>
                </a:path>
                <a:path w="711200" h="238760">
                  <a:moveTo>
                    <a:pt x="591934" y="78638"/>
                  </a:moveTo>
                  <a:lnTo>
                    <a:pt x="25400" y="78638"/>
                  </a:lnTo>
                  <a:lnTo>
                    <a:pt x="25400" y="65938"/>
                  </a:lnTo>
                  <a:lnTo>
                    <a:pt x="579234" y="65938"/>
                  </a:lnTo>
                  <a:lnTo>
                    <a:pt x="591934" y="53238"/>
                  </a:lnTo>
                  <a:lnTo>
                    <a:pt x="604634" y="53238"/>
                  </a:lnTo>
                  <a:lnTo>
                    <a:pt x="604634" y="65938"/>
                  </a:lnTo>
                  <a:lnTo>
                    <a:pt x="594410" y="78397"/>
                  </a:lnTo>
                  <a:lnTo>
                    <a:pt x="591934" y="78638"/>
                  </a:lnTo>
                  <a:close/>
                </a:path>
                <a:path w="711200" h="238760">
                  <a:moveTo>
                    <a:pt x="25400" y="78638"/>
                  </a:moveTo>
                  <a:lnTo>
                    <a:pt x="12700" y="78638"/>
                  </a:lnTo>
                  <a:lnTo>
                    <a:pt x="25400" y="65938"/>
                  </a:lnTo>
                  <a:lnTo>
                    <a:pt x="25400" y="78638"/>
                  </a:lnTo>
                  <a:close/>
                </a:path>
                <a:path w="711200" h="238760">
                  <a:moveTo>
                    <a:pt x="689521" y="128206"/>
                  </a:moveTo>
                  <a:lnTo>
                    <a:pt x="680535" y="119221"/>
                  </a:lnTo>
                  <a:lnTo>
                    <a:pt x="689521" y="110236"/>
                  </a:lnTo>
                  <a:lnTo>
                    <a:pt x="689521" y="128206"/>
                  </a:lnTo>
                  <a:close/>
                </a:path>
                <a:path w="711200" h="238760">
                  <a:moveTo>
                    <a:pt x="707478" y="128206"/>
                  </a:moveTo>
                  <a:lnTo>
                    <a:pt x="689521" y="128206"/>
                  </a:lnTo>
                  <a:lnTo>
                    <a:pt x="689521" y="110236"/>
                  </a:lnTo>
                  <a:lnTo>
                    <a:pt x="707478" y="110236"/>
                  </a:lnTo>
                  <a:lnTo>
                    <a:pt x="709053" y="112166"/>
                  </a:lnTo>
                  <a:lnTo>
                    <a:pt x="710234" y="114363"/>
                  </a:lnTo>
                  <a:lnTo>
                    <a:pt x="710958" y="116738"/>
                  </a:lnTo>
                  <a:lnTo>
                    <a:pt x="711199" y="119221"/>
                  </a:lnTo>
                  <a:lnTo>
                    <a:pt x="710958" y="121704"/>
                  </a:lnTo>
                  <a:lnTo>
                    <a:pt x="710234" y="124079"/>
                  </a:lnTo>
                  <a:lnTo>
                    <a:pt x="709053" y="126276"/>
                  </a:lnTo>
                  <a:lnTo>
                    <a:pt x="707478" y="128206"/>
                  </a:lnTo>
                  <a:close/>
                </a:path>
                <a:path w="711200" h="238760">
                  <a:moveTo>
                    <a:pt x="609893" y="225780"/>
                  </a:moveTo>
                  <a:lnTo>
                    <a:pt x="604634" y="225780"/>
                  </a:lnTo>
                  <a:lnTo>
                    <a:pt x="604634" y="195122"/>
                  </a:lnTo>
                  <a:lnTo>
                    <a:pt x="680535" y="119221"/>
                  </a:lnTo>
                  <a:lnTo>
                    <a:pt x="689521" y="128206"/>
                  </a:lnTo>
                  <a:lnTo>
                    <a:pt x="707478" y="128206"/>
                  </a:lnTo>
                  <a:lnTo>
                    <a:pt x="609893" y="225780"/>
                  </a:lnTo>
                  <a:close/>
                </a:path>
                <a:path w="711200" h="238760">
                  <a:moveTo>
                    <a:pt x="25400" y="172504"/>
                  </a:moveTo>
                  <a:lnTo>
                    <a:pt x="12700" y="159804"/>
                  </a:lnTo>
                  <a:lnTo>
                    <a:pt x="25400" y="159804"/>
                  </a:lnTo>
                  <a:lnTo>
                    <a:pt x="25400" y="172504"/>
                  </a:lnTo>
                  <a:close/>
                </a:path>
                <a:path w="711200" h="238760">
                  <a:moveTo>
                    <a:pt x="604634" y="185204"/>
                  </a:moveTo>
                  <a:lnTo>
                    <a:pt x="591934" y="185204"/>
                  </a:lnTo>
                  <a:lnTo>
                    <a:pt x="579234" y="172504"/>
                  </a:lnTo>
                  <a:lnTo>
                    <a:pt x="25400" y="172504"/>
                  </a:lnTo>
                  <a:lnTo>
                    <a:pt x="25400" y="159804"/>
                  </a:lnTo>
                  <a:lnTo>
                    <a:pt x="591934" y="159804"/>
                  </a:lnTo>
                  <a:lnTo>
                    <a:pt x="604634" y="172504"/>
                  </a:lnTo>
                  <a:lnTo>
                    <a:pt x="604634" y="185204"/>
                  </a:lnTo>
                  <a:close/>
                </a:path>
                <a:path w="711200" h="238760">
                  <a:moveTo>
                    <a:pt x="593750" y="238353"/>
                  </a:moveTo>
                  <a:lnTo>
                    <a:pt x="590471" y="238353"/>
                  </a:lnTo>
                  <a:lnTo>
                    <a:pt x="588365" y="237972"/>
                  </a:lnTo>
                  <a:lnTo>
                    <a:pt x="579234" y="225780"/>
                  </a:lnTo>
                  <a:lnTo>
                    <a:pt x="579234" y="172504"/>
                  </a:lnTo>
                  <a:lnTo>
                    <a:pt x="591934" y="185204"/>
                  </a:lnTo>
                  <a:lnTo>
                    <a:pt x="604634" y="185204"/>
                  </a:lnTo>
                  <a:lnTo>
                    <a:pt x="604634" y="195122"/>
                  </a:lnTo>
                  <a:lnTo>
                    <a:pt x="582955" y="216801"/>
                  </a:lnTo>
                  <a:lnTo>
                    <a:pt x="604634" y="225780"/>
                  </a:lnTo>
                  <a:lnTo>
                    <a:pt x="609893" y="225780"/>
                  </a:lnTo>
                  <a:lnTo>
                    <a:pt x="600913" y="234759"/>
                  </a:lnTo>
                  <a:lnTo>
                    <a:pt x="598805" y="236461"/>
                  </a:lnTo>
                  <a:lnTo>
                    <a:pt x="596379" y="237680"/>
                  </a:lnTo>
                  <a:lnTo>
                    <a:pt x="593750" y="238353"/>
                  </a:lnTo>
                  <a:close/>
                </a:path>
                <a:path w="711200" h="238760">
                  <a:moveTo>
                    <a:pt x="604634" y="225780"/>
                  </a:moveTo>
                  <a:lnTo>
                    <a:pt x="582955" y="216801"/>
                  </a:lnTo>
                  <a:lnTo>
                    <a:pt x="604634" y="195122"/>
                  </a:lnTo>
                  <a:lnTo>
                    <a:pt x="604634" y="225780"/>
                  </a:lnTo>
                  <a:close/>
                </a:path>
              </a:pathLst>
            </a:custGeom>
            <a:solidFill>
              <a:srgbClr val="7A7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50235" y="1845563"/>
              <a:ext cx="702945" cy="257810"/>
            </a:xfrm>
            <a:custGeom>
              <a:avLst/>
              <a:gdLst/>
              <a:ahLst/>
              <a:cxnLst/>
              <a:rect l="l" t="t" r="r" b="b"/>
              <a:pathLst>
                <a:path w="702945" h="257810">
                  <a:moveTo>
                    <a:pt x="573024" y="257556"/>
                  </a:moveTo>
                  <a:lnTo>
                    <a:pt x="573024" y="193548"/>
                  </a:lnTo>
                  <a:lnTo>
                    <a:pt x="0" y="193548"/>
                  </a:lnTo>
                  <a:lnTo>
                    <a:pt x="0" y="64008"/>
                  </a:lnTo>
                  <a:lnTo>
                    <a:pt x="573024" y="64008"/>
                  </a:lnTo>
                  <a:lnTo>
                    <a:pt x="573024" y="0"/>
                  </a:lnTo>
                  <a:lnTo>
                    <a:pt x="702563" y="129540"/>
                  </a:lnTo>
                  <a:lnTo>
                    <a:pt x="573024" y="257556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37231" y="1832800"/>
              <a:ext cx="728345" cy="283845"/>
            </a:xfrm>
            <a:custGeom>
              <a:avLst/>
              <a:gdLst/>
              <a:ahLst/>
              <a:cxnLst/>
              <a:rect l="l" t="t" r="r" b="b"/>
              <a:pathLst>
                <a:path w="728345" h="283844">
                  <a:moveTo>
                    <a:pt x="573684" y="77254"/>
                  </a:moveTo>
                  <a:lnTo>
                    <a:pt x="573684" y="12661"/>
                  </a:lnTo>
                  <a:lnTo>
                    <a:pt x="573976" y="9969"/>
                  </a:lnTo>
                  <a:lnTo>
                    <a:pt x="585482" y="0"/>
                  </a:lnTo>
                  <a:lnTo>
                    <a:pt x="587783" y="0"/>
                  </a:lnTo>
                  <a:lnTo>
                    <a:pt x="590816" y="762"/>
                  </a:lnTo>
                  <a:lnTo>
                    <a:pt x="593255" y="1981"/>
                  </a:lnTo>
                  <a:lnTo>
                    <a:pt x="595363" y="3682"/>
                  </a:lnTo>
                  <a:lnTo>
                    <a:pt x="604342" y="12661"/>
                  </a:lnTo>
                  <a:lnTo>
                    <a:pt x="599084" y="12661"/>
                  </a:lnTo>
                  <a:lnTo>
                    <a:pt x="577405" y="21640"/>
                  </a:lnTo>
                  <a:lnTo>
                    <a:pt x="599084" y="43319"/>
                  </a:lnTo>
                  <a:lnTo>
                    <a:pt x="599084" y="64554"/>
                  </a:lnTo>
                  <a:lnTo>
                    <a:pt x="586384" y="64554"/>
                  </a:lnTo>
                  <a:lnTo>
                    <a:pt x="573684" y="77254"/>
                  </a:lnTo>
                  <a:close/>
                </a:path>
                <a:path w="728345" h="283844">
                  <a:moveTo>
                    <a:pt x="599084" y="43319"/>
                  </a:moveTo>
                  <a:lnTo>
                    <a:pt x="577405" y="21640"/>
                  </a:lnTo>
                  <a:lnTo>
                    <a:pt x="599084" y="12661"/>
                  </a:lnTo>
                  <a:lnTo>
                    <a:pt x="599084" y="43319"/>
                  </a:lnTo>
                  <a:close/>
                </a:path>
                <a:path w="728345" h="283844">
                  <a:moveTo>
                    <a:pt x="697611" y="141846"/>
                  </a:moveTo>
                  <a:lnTo>
                    <a:pt x="599084" y="43319"/>
                  </a:lnTo>
                  <a:lnTo>
                    <a:pt x="599084" y="12661"/>
                  </a:lnTo>
                  <a:lnTo>
                    <a:pt x="604342" y="12661"/>
                  </a:lnTo>
                  <a:lnTo>
                    <a:pt x="724547" y="132867"/>
                  </a:lnTo>
                  <a:lnTo>
                    <a:pt x="706589" y="132867"/>
                  </a:lnTo>
                  <a:lnTo>
                    <a:pt x="697611" y="141846"/>
                  </a:lnTo>
                  <a:close/>
                </a:path>
                <a:path w="728345" h="283844">
                  <a:moveTo>
                    <a:pt x="573684" y="219138"/>
                  </a:moveTo>
                  <a:lnTo>
                    <a:pt x="12700" y="219138"/>
                  </a:lnTo>
                  <a:lnTo>
                    <a:pt x="10223" y="218897"/>
                  </a:lnTo>
                  <a:lnTo>
                    <a:pt x="0" y="206438"/>
                  </a:lnTo>
                  <a:lnTo>
                    <a:pt x="0" y="77254"/>
                  </a:lnTo>
                  <a:lnTo>
                    <a:pt x="12700" y="64554"/>
                  </a:lnTo>
                  <a:lnTo>
                    <a:pt x="573684" y="64554"/>
                  </a:lnTo>
                  <a:lnTo>
                    <a:pt x="573684" y="77254"/>
                  </a:lnTo>
                  <a:lnTo>
                    <a:pt x="25400" y="77254"/>
                  </a:lnTo>
                  <a:lnTo>
                    <a:pt x="12700" y="89954"/>
                  </a:lnTo>
                  <a:lnTo>
                    <a:pt x="25400" y="89954"/>
                  </a:lnTo>
                  <a:lnTo>
                    <a:pt x="25400" y="193738"/>
                  </a:lnTo>
                  <a:lnTo>
                    <a:pt x="12700" y="193738"/>
                  </a:lnTo>
                  <a:lnTo>
                    <a:pt x="25400" y="206438"/>
                  </a:lnTo>
                  <a:lnTo>
                    <a:pt x="573684" y="206438"/>
                  </a:lnTo>
                  <a:lnTo>
                    <a:pt x="573684" y="219138"/>
                  </a:lnTo>
                  <a:close/>
                </a:path>
                <a:path w="728345" h="283844">
                  <a:moveTo>
                    <a:pt x="586384" y="89954"/>
                  </a:moveTo>
                  <a:lnTo>
                    <a:pt x="25400" y="89954"/>
                  </a:lnTo>
                  <a:lnTo>
                    <a:pt x="25400" y="77254"/>
                  </a:lnTo>
                  <a:lnTo>
                    <a:pt x="573684" y="77254"/>
                  </a:lnTo>
                  <a:lnTo>
                    <a:pt x="586384" y="64554"/>
                  </a:lnTo>
                  <a:lnTo>
                    <a:pt x="599084" y="64554"/>
                  </a:lnTo>
                  <a:lnTo>
                    <a:pt x="599084" y="77254"/>
                  </a:lnTo>
                  <a:lnTo>
                    <a:pt x="588860" y="89712"/>
                  </a:lnTo>
                  <a:lnTo>
                    <a:pt x="586384" y="89954"/>
                  </a:lnTo>
                  <a:close/>
                </a:path>
                <a:path w="728345" h="283844">
                  <a:moveTo>
                    <a:pt x="25400" y="89954"/>
                  </a:moveTo>
                  <a:lnTo>
                    <a:pt x="12700" y="89954"/>
                  </a:lnTo>
                  <a:lnTo>
                    <a:pt x="25400" y="77254"/>
                  </a:lnTo>
                  <a:lnTo>
                    <a:pt x="25400" y="89954"/>
                  </a:lnTo>
                  <a:close/>
                </a:path>
                <a:path w="728345" h="283844">
                  <a:moveTo>
                    <a:pt x="706589" y="150825"/>
                  </a:moveTo>
                  <a:lnTo>
                    <a:pt x="697611" y="141846"/>
                  </a:lnTo>
                  <a:lnTo>
                    <a:pt x="706589" y="132867"/>
                  </a:lnTo>
                  <a:lnTo>
                    <a:pt x="706589" y="150825"/>
                  </a:lnTo>
                  <a:close/>
                </a:path>
                <a:path w="728345" h="283844">
                  <a:moveTo>
                    <a:pt x="724547" y="150825"/>
                  </a:moveTo>
                  <a:lnTo>
                    <a:pt x="706589" y="150825"/>
                  </a:lnTo>
                  <a:lnTo>
                    <a:pt x="706589" y="132867"/>
                  </a:lnTo>
                  <a:lnTo>
                    <a:pt x="724547" y="132867"/>
                  </a:lnTo>
                  <a:lnTo>
                    <a:pt x="726122" y="134797"/>
                  </a:lnTo>
                  <a:lnTo>
                    <a:pt x="727303" y="136994"/>
                  </a:lnTo>
                  <a:lnTo>
                    <a:pt x="728027" y="139369"/>
                  </a:lnTo>
                  <a:lnTo>
                    <a:pt x="728268" y="141846"/>
                  </a:lnTo>
                  <a:lnTo>
                    <a:pt x="728027" y="144322"/>
                  </a:lnTo>
                  <a:lnTo>
                    <a:pt x="727303" y="146710"/>
                  </a:lnTo>
                  <a:lnTo>
                    <a:pt x="726122" y="148907"/>
                  </a:lnTo>
                  <a:lnTo>
                    <a:pt x="724547" y="150825"/>
                  </a:lnTo>
                  <a:close/>
                </a:path>
                <a:path w="728345" h="283844">
                  <a:moveTo>
                    <a:pt x="604342" y="271030"/>
                  </a:moveTo>
                  <a:lnTo>
                    <a:pt x="599084" y="271030"/>
                  </a:lnTo>
                  <a:lnTo>
                    <a:pt x="599084" y="240372"/>
                  </a:lnTo>
                  <a:lnTo>
                    <a:pt x="697611" y="141846"/>
                  </a:lnTo>
                  <a:lnTo>
                    <a:pt x="706589" y="150825"/>
                  </a:lnTo>
                  <a:lnTo>
                    <a:pt x="724547" y="150825"/>
                  </a:lnTo>
                  <a:lnTo>
                    <a:pt x="604342" y="271030"/>
                  </a:lnTo>
                  <a:close/>
                </a:path>
                <a:path w="728345" h="283844">
                  <a:moveTo>
                    <a:pt x="25400" y="206438"/>
                  </a:moveTo>
                  <a:lnTo>
                    <a:pt x="12700" y="193738"/>
                  </a:lnTo>
                  <a:lnTo>
                    <a:pt x="25400" y="193738"/>
                  </a:lnTo>
                  <a:lnTo>
                    <a:pt x="25400" y="206438"/>
                  </a:lnTo>
                  <a:close/>
                </a:path>
                <a:path w="728345" h="283844">
                  <a:moveTo>
                    <a:pt x="599084" y="219138"/>
                  </a:moveTo>
                  <a:lnTo>
                    <a:pt x="586384" y="219138"/>
                  </a:lnTo>
                  <a:lnTo>
                    <a:pt x="573684" y="206438"/>
                  </a:lnTo>
                  <a:lnTo>
                    <a:pt x="25400" y="206438"/>
                  </a:lnTo>
                  <a:lnTo>
                    <a:pt x="25400" y="193738"/>
                  </a:lnTo>
                  <a:lnTo>
                    <a:pt x="586384" y="193738"/>
                  </a:lnTo>
                  <a:lnTo>
                    <a:pt x="599084" y="206438"/>
                  </a:lnTo>
                  <a:lnTo>
                    <a:pt x="599084" y="219138"/>
                  </a:lnTo>
                  <a:close/>
                </a:path>
                <a:path w="728345" h="283844">
                  <a:moveTo>
                    <a:pt x="588187" y="283603"/>
                  </a:moveTo>
                  <a:lnTo>
                    <a:pt x="584918" y="283603"/>
                  </a:lnTo>
                  <a:lnTo>
                    <a:pt x="582802" y="283222"/>
                  </a:lnTo>
                  <a:lnTo>
                    <a:pt x="573684" y="271030"/>
                  </a:lnTo>
                  <a:lnTo>
                    <a:pt x="573684" y="206438"/>
                  </a:lnTo>
                  <a:lnTo>
                    <a:pt x="586384" y="219138"/>
                  </a:lnTo>
                  <a:lnTo>
                    <a:pt x="599084" y="219138"/>
                  </a:lnTo>
                  <a:lnTo>
                    <a:pt x="599084" y="240372"/>
                  </a:lnTo>
                  <a:lnTo>
                    <a:pt x="577405" y="262051"/>
                  </a:lnTo>
                  <a:lnTo>
                    <a:pt x="599084" y="271030"/>
                  </a:lnTo>
                  <a:lnTo>
                    <a:pt x="604342" y="271030"/>
                  </a:lnTo>
                  <a:lnTo>
                    <a:pt x="595363" y="280009"/>
                  </a:lnTo>
                  <a:lnTo>
                    <a:pt x="593255" y="281711"/>
                  </a:lnTo>
                  <a:lnTo>
                    <a:pt x="590816" y="282930"/>
                  </a:lnTo>
                  <a:lnTo>
                    <a:pt x="588187" y="283603"/>
                  </a:lnTo>
                  <a:close/>
                </a:path>
                <a:path w="728345" h="283844">
                  <a:moveTo>
                    <a:pt x="599084" y="271030"/>
                  </a:moveTo>
                  <a:lnTo>
                    <a:pt x="577405" y="262051"/>
                  </a:lnTo>
                  <a:lnTo>
                    <a:pt x="599084" y="240372"/>
                  </a:lnTo>
                  <a:lnTo>
                    <a:pt x="599084" y="271030"/>
                  </a:lnTo>
                  <a:close/>
                </a:path>
              </a:pathLst>
            </a:custGeom>
            <a:solidFill>
              <a:srgbClr val="7A7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3200" y="5410200"/>
              <a:ext cx="685800" cy="215265"/>
            </a:xfrm>
            <a:custGeom>
              <a:avLst/>
              <a:gdLst/>
              <a:ahLst/>
              <a:cxnLst/>
              <a:rect l="l" t="t" r="r" b="b"/>
              <a:pathLst>
                <a:path w="685800" h="215264">
                  <a:moveTo>
                    <a:pt x="108204" y="214884"/>
                  </a:moveTo>
                  <a:lnTo>
                    <a:pt x="0" y="108203"/>
                  </a:lnTo>
                  <a:lnTo>
                    <a:pt x="108204" y="0"/>
                  </a:lnTo>
                  <a:lnTo>
                    <a:pt x="108204" y="53339"/>
                  </a:lnTo>
                  <a:lnTo>
                    <a:pt x="685800" y="53339"/>
                  </a:lnTo>
                  <a:lnTo>
                    <a:pt x="685800" y="161544"/>
                  </a:lnTo>
                  <a:lnTo>
                    <a:pt x="108204" y="161544"/>
                  </a:lnTo>
                  <a:lnTo>
                    <a:pt x="108204" y="214884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30500" y="5397537"/>
              <a:ext cx="711200" cy="241300"/>
            </a:xfrm>
            <a:custGeom>
              <a:avLst/>
              <a:gdLst/>
              <a:ahLst/>
              <a:cxnLst/>
              <a:rect l="l" t="t" r="r" b="b"/>
              <a:pathLst>
                <a:path w="711200" h="241300">
                  <a:moveTo>
                    <a:pt x="121890" y="240817"/>
                  </a:moveTo>
                  <a:lnTo>
                    <a:pt x="118681" y="240817"/>
                  </a:lnTo>
                  <a:lnTo>
                    <a:pt x="116052" y="240144"/>
                  </a:lnTo>
                  <a:lnTo>
                    <a:pt x="3721" y="129425"/>
                  </a:lnTo>
                  <a:lnTo>
                    <a:pt x="0" y="120446"/>
                  </a:lnTo>
                  <a:lnTo>
                    <a:pt x="241" y="117970"/>
                  </a:lnTo>
                  <a:lnTo>
                    <a:pt x="111506" y="3683"/>
                  </a:lnTo>
                  <a:lnTo>
                    <a:pt x="119028" y="0"/>
                  </a:lnTo>
                  <a:lnTo>
                    <a:pt x="121399" y="0"/>
                  </a:lnTo>
                  <a:lnTo>
                    <a:pt x="133184" y="12661"/>
                  </a:lnTo>
                  <a:lnTo>
                    <a:pt x="107784" y="12661"/>
                  </a:lnTo>
                  <a:lnTo>
                    <a:pt x="107784" y="43319"/>
                  </a:lnTo>
                  <a:lnTo>
                    <a:pt x="39636" y="111467"/>
                  </a:lnTo>
                  <a:lnTo>
                    <a:pt x="21678" y="111467"/>
                  </a:lnTo>
                  <a:lnTo>
                    <a:pt x="21678" y="129425"/>
                  </a:lnTo>
                  <a:lnTo>
                    <a:pt x="39634" y="129425"/>
                  </a:lnTo>
                  <a:lnTo>
                    <a:pt x="107784" y="197584"/>
                  </a:lnTo>
                  <a:lnTo>
                    <a:pt x="107784" y="228244"/>
                  </a:lnTo>
                  <a:lnTo>
                    <a:pt x="133184" y="228244"/>
                  </a:lnTo>
                  <a:lnTo>
                    <a:pt x="124066" y="240423"/>
                  </a:lnTo>
                  <a:lnTo>
                    <a:pt x="121890" y="240817"/>
                  </a:lnTo>
                  <a:close/>
                </a:path>
                <a:path w="711200" h="241300">
                  <a:moveTo>
                    <a:pt x="107784" y="43319"/>
                  </a:moveTo>
                  <a:lnTo>
                    <a:pt x="107784" y="12661"/>
                  </a:lnTo>
                  <a:lnTo>
                    <a:pt x="129463" y="21640"/>
                  </a:lnTo>
                  <a:lnTo>
                    <a:pt x="107784" y="43319"/>
                  </a:lnTo>
                  <a:close/>
                </a:path>
                <a:path w="711200" h="241300">
                  <a:moveTo>
                    <a:pt x="685800" y="79260"/>
                  </a:moveTo>
                  <a:lnTo>
                    <a:pt x="120484" y="79260"/>
                  </a:lnTo>
                  <a:lnTo>
                    <a:pt x="118008" y="79006"/>
                  </a:lnTo>
                  <a:lnTo>
                    <a:pt x="107784" y="66560"/>
                  </a:lnTo>
                  <a:lnTo>
                    <a:pt x="107784" y="43319"/>
                  </a:lnTo>
                  <a:lnTo>
                    <a:pt x="129463" y="21640"/>
                  </a:lnTo>
                  <a:lnTo>
                    <a:pt x="107784" y="12661"/>
                  </a:lnTo>
                  <a:lnTo>
                    <a:pt x="133184" y="12661"/>
                  </a:lnTo>
                  <a:lnTo>
                    <a:pt x="133184" y="53860"/>
                  </a:lnTo>
                  <a:lnTo>
                    <a:pt x="120484" y="53860"/>
                  </a:lnTo>
                  <a:lnTo>
                    <a:pt x="133184" y="66560"/>
                  </a:lnTo>
                  <a:lnTo>
                    <a:pt x="685800" y="66560"/>
                  </a:lnTo>
                  <a:lnTo>
                    <a:pt x="685800" y="79260"/>
                  </a:lnTo>
                  <a:close/>
                </a:path>
                <a:path w="711200" h="241300">
                  <a:moveTo>
                    <a:pt x="133184" y="66560"/>
                  </a:moveTo>
                  <a:lnTo>
                    <a:pt x="120484" y="53860"/>
                  </a:lnTo>
                  <a:lnTo>
                    <a:pt x="133184" y="53860"/>
                  </a:lnTo>
                  <a:lnTo>
                    <a:pt x="133184" y="66560"/>
                  </a:lnTo>
                  <a:close/>
                </a:path>
                <a:path w="711200" h="241300">
                  <a:moveTo>
                    <a:pt x="711200" y="79260"/>
                  </a:moveTo>
                  <a:lnTo>
                    <a:pt x="698500" y="79260"/>
                  </a:lnTo>
                  <a:lnTo>
                    <a:pt x="685800" y="66560"/>
                  </a:lnTo>
                  <a:lnTo>
                    <a:pt x="133184" y="66560"/>
                  </a:lnTo>
                  <a:lnTo>
                    <a:pt x="133184" y="53860"/>
                  </a:lnTo>
                  <a:lnTo>
                    <a:pt x="698500" y="53860"/>
                  </a:lnTo>
                  <a:lnTo>
                    <a:pt x="711200" y="66560"/>
                  </a:lnTo>
                  <a:lnTo>
                    <a:pt x="711200" y="79260"/>
                  </a:lnTo>
                  <a:close/>
                </a:path>
                <a:path w="711200" h="241300">
                  <a:moveTo>
                    <a:pt x="685800" y="174345"/>
                  </a:moveTo>
                  <a:lnTo>
                    <a:pt x="685800" y="66560"/>
                  </a:lnTo>
                  <a:lnTo>
                    <a:pt x="698500" y="79260"/>
                  </a:lnTo>
                  <a:lnTo>
                    <a:pt x="711200" y="79260"/>
                  </a:lnTo>
                  <a:lnTo>
                    <a:pt x="711200" y="161645"/>
                  </a:lnTo>
                  <a:lnTo>
                    <a:pt x="698500" y="161645"/>
                  </a:lnTo>
                  <a:lnTo>
                    <a:pt x="685800" y="174345"/>
                  </a:lnTo>
                  <a:close/>
                </a:path>
                <a:path w="711200" h="241300">
                  <a:moveTo>
                    <a:pt x="21678" y="129425"/>
                  </a:moveTo>
                  <a:lnTo>
                    <a:pt x="21678" y="111467"/>
                  </a:lnTo>
                  <a:lnTo>
                    <a:pt x="30656" y="120446"/>
                  </a:lnTo>
                  <a:lnTo>
                    <a:pt x="21678" y="129425"/>
                  </a:lnTo>
                  <a:close/>
                </a:path>
                <a:path w="711200" h="241300">
                  <a:moveTo>
                    <a:pt x="30657" y="120446"/>
                  </a:moveTo>
                  <a:lnTo>
                    <a:pt x="21678" y="111467"/>
                  </a:lnTo>
                  <a:lnTo>
                    <a:pt x="39636" y="111467"/>
                  </a:lnTo>
                  <a:lnTo>
                    <a:pt x="30657" y="120446"/>
                  </a:lnTo>
                  <a:close/>
                </a:path>
                <a:path w="711200" h="241300">
                  <a:moveTo>
                    <a:pt x="39634" y="129425"/>
                  </a:moveTo>
                  <a:lnTo>
                    <a:pt x="21678" y="129425"/>
                  </a:lnTo>
                  <a:lnTo>
                    <a:pt x="30657" y="120446"/>
                  </a:lnTo>
                  <a:lnTo>
                    <a:pt x="39634" y="129425"/>
                  </a:lnTo>
                  <a:close/>
                </a:path>
                <a:path w="711200" h="241300">
                  <a:moveTo>
                    <a:pt x="133184" y="228244"/>
                  </a:moveTo>
                  <a:lnTo>
                    <a:pt x="107784" y="228244"/>
                  </a:lnTo>
                  <a:lnTo>
                    <a:pt x="129463" y="219265"/>
                  </a:lnTo>
                  <a:lnTo>
                    <a:pt x="107784" y="197584"/>
                  </a:lnTo>
                  <a:lnTo>
                    <a:pt x="107784" y="174345"/>
                  </a:lnTo>
                  <a:lnTo>
                    <a:pt x="108038" y="171869"/>
                  </a:lnTo>
                  <a:lnTo>
                    <a:pt x="120484" y="161645"/>
                  </a:lnTo>
                  <a:lnTo>
                    <a:pt x="685800" y="161645"/>
                  </a:lnTo>
                  <a:lnTo>
                    <a:pt x="685800" y="174345"/>
                  </a:lnTo>
                  <a:lnTo>
                    <a:pt x="133184" y="174345"/>
                  </a:lnTo>
                  <a:lnTo>
                    <a:pt x="120484" y="187045"/>
                  </a:lnTo>
                  <a:lnTo>
                    <a:pt x="133184" y="187045"/>
                  </a:lnTo>
                  <a:lnTo>
                    <a:pt x="133184" y="228244"/>
                  </a:lnTo>
                  <a:close/>
                </a:path>
                <a:path w="711200" h="241300">
                  <a:moveTo>
                    <a:pt x="698500" y="187045"/>
                  </a:moveTo>
                  <a:lnTo>
                    <a:pt x="133184" y="187045"/>
                  </a:lnTo>
                  <a:lnTo>
                    <a:pt x="133184" y="174345"/>
                  </a:lnTo>
                  <a:lnTo>
                    <a:pt x="685800" y="174345"/>
                  </a:lnTo>
                  <a:lnTo>
                    <a:pt x="698500" y="161645"/>
                  </a:lnTo>
                  <a:lnTo>
                    <a:pt x="711200" y="161645"/>
                  </a:lnTo>
                  <a:lnTo>
                    <a:pt x="711200" y="174345"/>
                  </a:lnTo>
                  <a:lnTo>
                    <a:pt x="700976" y="186804"/>
                  </a:lnTo>
                  <a:lnTo>
                    <a:pt x="698500" y="187045"/>
                  </a:lnTo>
                  <a:close/>
                </a:path>
                <a:path w="711200" h="241300">
                  <a:moveTo>
                    <a:pt x="133184" y="187045"/>
                  </a:moveTo>
                  <a:lnTo>
                    <a:pt x="120484" y="187045"/>
                  </a:lnTo>
                  <a:lnTo>
                    <a:pt x="133184" y="174345"/>
                  </a:lnTo>
                  <a:lnTo>
                    <a:pt x="133184" y="187045"/>
                  </a:lnTo>
                  <a:close/>
                </a:path>
                <a:path w="711200" h="241300">
                  <a:moveTo>
                    <a:pt x="107784" y="228244"/>
                  </a:moveTo>
                  <a:lnTo>
                    <a:pt x="107784" y="197584"/>
                  </a:lnTo>
                  <a:lnTo>
                    <a:pt x="129463" y="219265"/>
                  </a:lnTo>
                  <a:lnTo>
                    <a:pt x="107784" y="228244"/>
                  </a:lnTo>
                  <a:close/>
                </a:path>
              </a:pathLst>
            </a:custGeom>
            <a:solidFill>
              <a:srgbClr val="7A7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3911" y="1712976"/>
              <a:ext cx="417830" cy="701040"/>
            </a:xfrm>
            <a:custGeom>
              <a:avLst/>
              <a:gdLst/>
              <a:ahLst/>
              <a:cxnLst/>
              <a:rect l="l" t="t" r="r" b="b"/>
              <a:pathLst>
                <a:path w="417829" h="701039">
                  <a:moveTo>
                    <a:pt x="301751" y="701040"/>
                  </a:moveTo>
                  <a:lnTo>
                    <a:pt x="198120" y="585216"/>
                  </a:lnTo>
                  <a:lnTo>
                    <a:pt x="252984" y="588263"/>
                  </a:lnTo>
                  <a:lnTo>
                    <a:pt x="271272" y="205740"/>
                  </a:lnTo>
                  <a:lnTo>
                    <a:pt x="249545" y="145927"/>
                  </a:lnTo>
                  <a:lnTo>
                    <a:pt x="192024" y="118872"/>
                  </a:lnTo>
                  <a:lnTo>
                    <a:pt x="0" y="109728"/>
                  </a:lnTo>
                  <a:lnTo>
                    <a:pt x="4572" y="0"/>
                  </a:lnTo>
                  <a:lnTo>
                    <a:pt x="198120" y="9143"/>
                  </a:lnTo>
                  <a:lnTo>
                    <a:pt x="241823" y="16251"/>
                  </a:lnTo>
                  <a:lnTo>
                    <a:pt x="281515" y="32601"/>
                  </a:lnTo>
                  <a:lnTo>
                    <a:pt x="316088" y="56975"/>
                  </a:lnTo>
                  <a:lnTo>
                    <a:pt x="344431" y="88152"/>
                  </a:lnTo>
                  <a:lnTo>
                    <a:pt x="365437" y="124914"/>
                  </a:lnTo>
                  <a:lnTo>
                    <a:pt x="377996" y="166040"/>
                  </a:lnTo>
                  <a:lnTo>
                    <a:pt x="380999" y="210312"/>
                  </a:lnTo>
                  <a:lnTo>
                    <a:pt x="362712" y="592836"/>
                  </a:lnTo>
                  <a:lnTo>
                    <a:pt x="417576" y="595884"/>
                  </a:lnTo>
                  <a:lnTo>
                    <a:pt x="301751" y="70104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1186" y="1700060"/>
              <a:ext cx="443230" cy="725170"/>
            </a:xfrm>
            <a:custGeom>
              <a:avLst/>
              <a:gdLst/>
              <a:ahLst/>
              <a:cxnLst/>
              <a:rect l="l" t="t" r="r" b="b"/>
              <a:pathLst>
                <a:path w="443229" h="725169">
                  <a:moveTo>
                    <a:pt x="254139" y="134619"/>
                  </a:moveTo>
                  <a:lnTo>
                    <a:pt x="9499" y="134619"/>
                  </a:lnTo>
                  <a:lnTo>
                    <a:pt x="7150" y="133350"/>
                  </a:lnTo>
                  <a:lnTo>
                    <a:pt x="5016" y="132080"/>
                  </a:lnTo>
                  <a:lnTo>
                    <a:pt x="3162" y="130810"/>
                  </a:lnTo>
                  <a:lnTo>
                    <a:pt x="1676" y="128269"/>
                  </a:lnTo>
                  <a:lnTo>
                    <a:pt x="609" y="127000"/>
                  </a:lnTo>
                  <a:lnTo>
                    <a:pt x="0" y="124460"/>
                  </a:lnTo>
                  <a:lnTo>
                    <a:pt x="53" y="118110"/>
                  </a:lnTo>
                  <a:lnTo>
                    <a:pt x="4696" y="20319"/>
                  </a:lnTo>
                  <a:lnTo>
                    <a:pt x="4816" y="17780"/>
                  </a:lnTo>
                  <a:lnTo>
                    <a:pt x="4937" y="15239"/>
                  </a:lnTo>
                  <a:lnTo>
                    <a:pt x="5057" y="12700"/>
                  </a:lnTo>
                  <a:lnTo>
                    <a:pt x="5118" y="11430"/>
                  </a:lnTo>
                  <a:lnTo>
                    <a:pt x="5473" y="8889"/>
                  </a:lnTo>
                  <a:lnTo>
                    <a:pt x="6311" y="6350"/>
                  </a:lnTo>
                  <a:lnTo>
                    <a:pt x="7581" y="5080"/>
                  </a:lnTo>
                  <a:lnTo>
                    <a:pt x="9258" y="2539"/>
                  </a:lnTo>
                  <a:lnTo>
                    <a:pt x="11252" y="1269"/>
                  </a:lnTo>
                  <a:lnTo>
                    <a:pt x="13500" y="0"/>
                  </a:lnTo>
                  <a:lnTo>
                    <a:pt x="18402" y="0"/>
                  </a:lnTo>
                  <a:lnTo>
                    <a:pt x="210921" y="8889"/>
                  </a:lnTo>
                  <a:lnTo>
                    <a:pt x="221297" y="8889"/>
                  </a:lnTo>
                  <a:lnTo>
                    <a:pt x="231508" y="10160"/>
                  </a:lnTo>
                  <a:lnTo>
                    <a:pt x="241719" y="12700"/>
                  </a:lnTo>
                  <a:lnTo>
                    <a:pt x="30480" y="12700"/>
                  </a:lnTo>
                  <a:lnTo>
                    <a:pt x="17195" y="24130"/>
                  </a:lnTo>
                  <a:lnTo>
                    <a:pt x="29906" y="24800"/>
                  </a:lnTo>
                  <a:lnTo>
                    <a:pt x="26089" y="105410"/>
                  </a:lnTo>
                  <a:lnTo>
                    <a:pt x="25969" y="107950"/>
                  </a:lnTo>
                  <a:lnTo>
                    <a:pt x="25909" y="109219"/>
                  </a:lnTo>
                  <a:lnTo>
                    <a:pt x="13169" y="109219"/>
                  </a:lnTo>
                  <a:lnTo>
                    <a:pt x="25247" y="123189"/>
                  </a:lnTo>
                  <a:lnTo>
                    <a:pt x="229019" y="123189"/>
                  </a:lnTo>
                  <a:lnTo>
                    <a:pt x="233476" y="124460"/>
                  </a:lnTo>
                  <a:lnTo>
                    <a:pt x="234073" y="124460"/>
                  </a:lnTo>
                  <a:lnTo>
                    <a:pt x="237845" y="125730"/>
                  </a:lnTo>
                  <a:lnTo>
                    <a:pt x="238417" y="125730"/>
                  </a:lnTo>
                  <a:lnTo>
                    <a:pt x="242658" y="128269"/>
                  </a:lnTo>
                  <a:lnTo>
                    <a:pt x="246786" y="129539"/>
                  </a:lnTo>
                  <a:lnTo>
                    <a:pt x="250253" y="132080"/>
                  </a:lnTo>
                  <a:lnTo>
                    <a:pt x="254139" y="134619"/>
                  </a:lnTo>
                  <a:close/>
                </a:path>
                <a:path w="443229" h="725169">
                  <a:moveTo>
                    <a:pt x="29906" y="24800"/>
                  </a:moveTo>
                  <a:lnTo>
                    <a:pt x="17195" y="24130"/>
                  </a:lnTo>
                  <a:lnTo>
                    <a:pt x="30480" y="12700"/>
                  </a:lnTo>
                  <a:lnTo>
                    <a:pt x="29938" y="24130"/>
                  </a:lnTo>
                  <a:lnTo>
                    <a:pt x="29906" y="24800"/>
                  </a:lnTo>
                  <a:close/>
                </a:path>
                <a:path w="443229" h="725169">
                  <a:moveTo>
                    <a:pt x="279311" y="52069"/>
                  </a:moveTo>
                  <a:lnTo>
                    <a:pt x="270738" y="48260"/>
                  </a:lnTo>
                  <a:lnTo>
                    <a:pt x="271310" y="48260"/>
                  </a:lnTo>
                  <a:lnTo>
                    <a:pt x="262509" y="44450"/>
                  </a:lnTo>
                  <a:lnTo>
                    <a:pt x="263105" y="44450"/>
                  </a:lnTo>
                  <a:lnTo>
                    <a:pt x="254088" y="41910"/>
                  </a:lnTo>
                  <a:lnTo>
                    <a:pt x="254698" y="41910"/>
                  </a:lnTo>
                  <a:lnTo>
                    <a:pt x="245478" y="39369"/>
                  </a:lnTo>
                  <a:lnTo>
                    <a:pt x="246100" y="39369"/>
                  </a:lnTo>
                  <a:lnTo>
                    <a:pt x="236102" y="36667"/>
                  </a:lnTo>
                  <a:lnTo>
                    <a:pt x="227749" y="35560"/>
                  </a:lnTo>
                  <a:lnTo>
                    <a:pt x="228384" y="35560"/>
                  </a:lnTo>
                  <a:lnTo>
                    <a:pt x="218643" y="34289"/>
                  </a:lnTo>
                  <a:lnTo>
                    <a:pt x="209715" y="34289"/>
                  </a:lnTo>
                  <a:lnTo>
                    <a:pt x="29906" y="24800"/>
                  </a:lnTo>
                  <a:lnTo>
                    <a:pt x="30119" y="20319"/>
                  </a:lnTo>
                  <a:lnTo>
                    <a:pt x="30239" y="17780"/>
                  </a:lnTo>
                  <a:lnTo>
                    <a:pt x="30359" y="15239"/>
                  </a:lnTo>
                  <a:lnTo>
                    <a:pt x="30480" y="12700"/>
                  </a:lnTo>
                  <a:lnTo>
                    <a:pt x="242354" y="12700"/>
                  </a:lnTo>
                  <a:lnTo>
                    <a:pt x="262178" y="17780"/>
                  </a:lnTo>
                  <a:lnTo>
                    <a:pt x="271195" y="20319"/>
                  </a:lnTo>
                  <a:lnTo>
                    <a:pt x="271792" y="20319"/>
                  </a:lnTo>
                  <a:lnTo>
                    <a:pt x="280593" y="24130"/>
                  </a:lnTo>
                  <a:lnTo>
                    <a:pt x="281165" y="24130"/>
                  </a:lnTo>
                  <a:lnTo>
                    <a:pt x="290309" y="29210"/>
                  </a:lnTo>
                  <a:lnTo>
                    <a:pt x="298653" y="33019"/>
                  </a:lnTo>
                  <a:lnTo>
                    <a:pt x="307822" y="38100"/>
                  </a:lnTo>
                  <a:lnTo>
                    <a:pt x="315658" y="43180"/>
                  </a:lnTo>
                  <a:lnTo>
                    <a:pt x="316166" y="43180"/>
                  </a:lnTo>
                  <a:lnTo>
                    <a:pt x="324231" y="49530"/>
                  </a:lnTo>
                  <a:lnTo>
                    <a:pt x="326053" y="50800"/>
                  </a:lnTo>
                  <a:lnTo>
                    <a:pt x="278752" y="50800"/>
                  </a:lnTo>
                  <a:lnTo>
                    <a:pt x="279311" y="52069"/>
                  </a:lnTo>
                  <a:close/>
                </a:path>
                <a:path w="443229" h="725169">
                  <a:moveTo>
                    <a:pt x="287096" y="55880"/>
                  </a:moveTo>
                  <a:lnTo>
                    <a:pt x="278752" y="50800"/>
                  </a:lnTo>
                  <a:lnTo>
                    <a:pt x="326053" y="50800"/>
                  </a:lnTo>
                  <a:lnTo>
                    <a:pt x="331520" y="54610"/>
                  </a:lnTo>
                  <a:lnTo>
                    <a:pt x="286550" y="54610"/>
                  </a:lnTo>
                  <a:lnTo>
                    <a:pt x="287096" y="55880"/>
                  </a:lnTo>
                  <a:close/>
                </a:path>
                <a:path w="443229" h="725169">
                  <a:moveTo>
                    <a:pt x="309029" y="69850"/>
                  </a:moveTo>
                  <a:lnTo>
                    <a:pt x="301459" y="64769"/>
                  </a:lnTo>
                  <a:lnTo>
                    <a:pt x="301967" y="64769"/>
                  </a:lnTo>
                  <a:lnTo>
                    <a:pt x="294119" y="59689"/>
                  </a:lnTo>
                  <a:lnTo>
                    <a:pt x="294652" y="59689"/>
                  </a:lnTo>
                  <a:lnTo>
                    <a:pt x="286550" y="54610"/>
                  </a:lnTo>
                  <a:lnTo>
                    <a:pt x="331520" y="54610"/>
                  </a:lnTo>
                  <a:lnTo>
                    <a:pt x="339445" y="62230"/>
                  </a:lnTo>
                  <a:lnTo>
                    <a:pt x="346138" y="68580"/>
                  </a:lnTo>
                  <a:lnTo>
                    <a:pt x="308546" y="68580"/>
                  </a:lnTo>
                  <a:lnTo>
                    <a:pt x="309029" y="69850"/>
                  </a:lnTo>
                  <a:close/>
                </a:path>
                <a:path w="443229" h="725169">
                  <a:moveTo>
                    <a:pt x="371246" y="99060"/>
                  </a:moveTo>
                  <a:lnTo>
                    <a:pt x="340220" y="99060"/>
                  </a:lnTo>
                  <a:lnTo>
                    <a:pt x="334162" y="92710"/>
                  </a:lnTo>
                  <a:lnTo>
                    <a:pt x="334568" y="92710"/>
                  </a:lnTo>
                  <a:lnTo>
                    <a:pt x="328180" y="86360"/>
                  </a:lnTo>
                  <a:lnTo>
                    <a:pt x="328612" y="86360"/>
                  </a:lnTo>
                  <a:lnTo>
                    <a:pt x="321919" y="80010"/>
                  </a:lnTo>
                  <a:lnTo>
                    <a:pt x="322364" y="80010"/>
                  </a:lnTo>
                  <a:lnTo>
                    <a:pt x="315366" y="74930"/>
                  </a:lnTo>
                  <a:lnTo>
                    <a:pt x="315836" y="74930"/>
                  </a:lnTo>
                  <a:lnTo>
                    <a:pt x="308546" y="68580"/>
                  </a:lnTo>
                  <a:lnTo>
                    <a:pt x="346570" y="68580"/>
                  </a:lnTo>
                  <a:lnTo>
                    <a:pt x="353352" y="76200"/>
                  </a:lnTo>
                  <a:lnTo>
                    <a:pt x="359803" y="83819"/>
                  </a:lnTo>
                  <a:lnTo>
                    <a:pt x="365518" y="90169"/>
                  </a:lnTo>
                  <a:lnTo>
                    <a:pt x="371246" y="99060"/>
                  </a:lnTo>
                  <a:close/>
                </a:path>
                <a:path w="443229" h="725169">
                  <a:moveTo>
                    <a:pt x="345554" y="106680"/>
                  </a:moveTo>
                  <a:lnTo>
                    <a:pt x="339826" y="99060"/>
                  </a:lnTo>
                  <a:lnTo>
                    <a:pt x="371589" y="99060"/>
                  </a:lnTo>
                  <a:lnTo>
                    <a:pt x="375759" y="105410"/>
                  </a:lnTo>
                  <a:lnTo>
                    <a:pt x="345186" y="105410"/>
                  </a:lnTo>
                  <a:lnTo>
                    <a:pt x="345554" y="106680"/>
                  </a:lnTo>
                  <a:close/>
                </a:path>
                <a:path w="443229" h="725169">
                  <a:moveTo>
                    <a:pt x="359537" y="128269"/>
                  </a:moveTo>
                  <a:lnTo>
                    <a:pt x="354901" y="120650"/>
                  </a:lnTo>
                  <a:lnTo>
                    <a:pt x="355219" y="120650"/>
                  </a:lnTo>
                  <a:lnTo>
                    <a:pt x="350215" y="113030"/>
                  </a:lnTo>
                  <a:lnTo>
                    <a:pt x="350558" y="113030"/>
                  </a:lnTo>
                  <a:lnTo>
                    <a:pt x="345186" y="105410"/>
                  </a:lnTo>
                  <a:lnTo>
                    <a:pt x="375759" y="105410"/>
                  </a:lnTo>
                  <a:lnTo>
                    <a:pt x="376593" y="106680"/>
                  </a:lnTo>
                  <a:lnTo>
                    <a:pt x="376910" y="107950"/>
                  </a:lnTo>
                  <a:lnTo>
                    <a:pt x="381838" y="115569"/>
                  </a:lnTo>
                  <a:lnTo>
                    <a:pt x="386092" y="124460"/>
                  </a:lnTo>
                  <a:lnTo>
                    <a:pt x="387271" y="127000"/>
                  </a:lnTo>
                  <a:lnTo>
                    <a:pt x="359244" y="127000"/>
                  </a:lnTo>
                  <a:lnTo>
                    <a:pt x="359537" y="128269"/>
                  </a:lnTo>
                  <a:close/>
                </a:path>
                <a:path w="443229" h="725169">
                  <a:moveTo>
                    <a:pt x="25247" y="123189"/>
                  </a:moveTo>
                  <a:lnTo>
                    <a:pt x="13169" y="109219"/>
                  </a:lnTo>
                  <a:lnTo>
                    <a:pt x="25881" y="109807"/>
                  </a:lnTo>
                  <a:lnTo>
                    <a:pt x="25728" y="113030"/>
                  </a:lnTo>
                  <a:lnTo>
                    <a:pt x="25608" y="115569"/>
                  </a:lnTo>
                  <a:lnTo>
                    <a:pt x="25488" y="118110"/>
                  </a:lnTo>
                  <a:lnTo>
                    <a:pt x="25367" y="120650"/>
                  </a:lnTo>
                  <a:lnTo>
                    <a:pt x="25247" y="123189"/>
                  </a:lnTo>
                  <a:close/>
                </a:path>
                <a:path w="443229" h="725169">
                  <a:moveTo>
                    <a:pt x="25881" y="109807"/>
                  </a:moveTo>
                  <a:lnTo>
                    <a:pt x="13169" y="109219"/>
                  </a:lnTo>
                  <a:lnTo>
                    <a:pt x="25909" y="109219"/>
                  </a:lnTo>
                  <a:lnTo>
                    <a:pt x="25881" y="109807"/>
                  </a:lnTo>
                  <a:close/>
                </a:path>
                <a:path w="443229" h="725169">
                  <a:moveTo>
                    <a:pt x="229019" y="123189"/>
                  </a:moveTo>
                  <a:lnTo>
                    <a:pt x="25247" y="123189"/>
                  </a:lnTo>
                  <a:lnTo>
                    <a:pt x="25881" y="109807"/>
                  </a:lnTo>
                  <a:lnTo>
                    <a:pt x="205676" y="118110"/>
                  </a:lnTo>
                  <a:lnTo>
                    <a:pt x="210235" y="119380"/>
                  </a:lnTo>
                  <a:lnTo>
                    <a:pt x="215696" y="119380"/>
                  </a:lnTo>
                  <a:lnTo>
                    <a:pt x="219798" y="120650"/>
                  </a:lnTo>
                  <a:lnTo>
                    <a:pt x="225069" y="121919"/>
                  </a:lnTo>
                  <a:lnTo>
                    <a:pt x="229019" y="123189"/>
                  </a:lnTo>
                  <a:close/>
                </a:path>
                <a:path w="443229" h="725169">
                  <a:moveTo>
                    <a:pt x="370293" y="152400"/>
                  </a:moveTo>
                  <a:lnTo>
                    <a:pt x="366832" y="143492"/>
                  </a:lnTo>
                  <a:lnTo>
                    <a:pt x="367084" y="143492"/>
                  </a:lnTo>
                  <a:lnTo>
                    <a:pt x="363232" y="135889"/>
                  </a:lnTo>
                  <a:lnTo>
                    <a:pt x="363499" y="135889"/>
                  </a:lnTo>
                  <a:lnTo>
                    <a:pt x="359244" y="127000"/>
                  </a:lnTo>
                  <a:lnTo>
                    <a:pt x="387271" y="127000"/>
                  </a:lnTo>
                  <a:lnTo>
                    <a:pt x="390220" y="133350"/>
                  </a:lnTo>
                  <a:lnTo>
                    <a:pt x="393915" y="142239"/>
                  </a:lnTo>
                  <a:lnTo>
                    <a:pt x="394128" y="143492"/>
                  </a:lnTo>
                  <a:lnTo>
                    <a:pt x="396885" y="151130"/>
                  </a:lnTo>
                  <a:lnTo>
                    <a:pt x="370077" y="151130"/>
                  </a:lnTo>
                  <a:lnTo>
                    <a:pt x="370293" y="152400"/>
                  </a:lnTo>
                  <a:close/>
                </a:path>
                <a:path w="443229" h="725169">
                  <a:moveTo>
                    <a:pt x="228574" y="149860"/>
                  </a:moveTo>
                  <a:lnTo>
                    <a:pt x="224802" y="147319"/>
                  </a:lnTo>
                  <a:lnTo>
                    <a:pt x="222135" y="147319"/>
                  </a:lnTo>
                  <a:lnTo>
                    <a:pt x="218186" y="146050"/>
                  </a:lnTo>
                  <a:lnTo>
                    <a:pt x="218795" y="146050"/>
                  </a:lnTo>
                  <a:lnTo>
                    <a:pt x="214769" y="144780"/>
                  </a:lnTo>
                  <a:lnTo>
                    <a:pt x="211924" y="144780"/>
                  </a:lnTo>
                  <a:lnTo>
                    <a:pt x="207702" y="143492"/>
                  </a:lnTo>
                  <a:lnTo>
                    <a:pt x="204094" y="143492"/>
                  </a:lnTo>
                  <a:lnTo>
                    <a:pt x="11963" y="134619"/>
                  </a:lnTo>
                  <a:lnTo>
                    <a:pt x="254647" y="134619"/>
                  </a:lnTo>
                  <a:lnTo>
                    <a:pt x="258381" y="137160"/>
                  </a:lnTo>
                  <a:lnTo>
                    <a:pt x="261975" y="140969"/>
                  </a:lnTo>
                  <a:lnTo>
                    <a:pt x="265406" y="143492"/>
                  </a:lnTo>
                  <a:lnTo>
                    <a:pt x="207750" y="143492"/>
                  </a:lnTo>
                  <a:lnTo>
                    <a:pt x="208394" y="144780"/>
                  </a:lnTo>
                  <a:lnTo>
                    <a:pt x="266865" y="144780"/>
                  </a:lnTo>
                  <a:lnTo>
                    <a:pt x="268300" y="146050"/>
                  </a:lnTo>
                  <a:lnTo>
                    <a:pt x="270679" y="148589"/>
                  </a:lnTo>
                  <a:lnTo>
                    <a:pt x="227990" y="148589"/>
                  </a:lnTo>
                  <a:lnTo>
                    <a:pt x="228574" y="149860"/>
                  </a:lnTo>
                  <a:close/>
                </a:path>
                <a:path w="443229" h="725169">
                  <a:moveTo>
                    <a:pt x="225386" y="148589"/>
                  </a:moveTo>
                  <a:lnTo>
                    <a:pt x="221526" y="147319"/>
                  </a:lnTo>
                  <a:lnTo>
                    <a:pt x="224802" y="147319"/>
                  </a:lnTo>
                  <a:lnTo>
                    <a:pt x="225386" y="148589"/>
                  </a:lnTo>
                  <a:close/>
                </a:path>
                <a:path w="443229" h="725169">
                  <a:moveTo>
                    <a:pt x="240449" y="156210"/>
                  </a:moveTo>
                  <a:lnTo>
                    <a:pt x="237083" y="153669"/>
                  </a:lnTo>
                  <a:lnTo>
                    <a:pt x="237604" y="153669"/>
                  </a:lnTo>
                  <a:lnTo>
                    <a:pt x="234137" y="152400"/>
                  </a:lnTo>
                  <a:lnTo>
                    <a:pt x="234683" y="152400"/>
                  </a:lnTo>
                  <a:lnTo>
                    <a:pt x="231101" y="151130"/>
                  </a:lnTo>
                  <a:lnTo>
                    <a:pt x="231673" y="151130"/>
                  </a:lnTo>
                  <a:lnTo>
                    <a:pt x="227990" y="148589"/>
                  </a:lnTo>
                  <a:lnTo>
                    <a:pt x="270679" y="148589"/>
                  </a:lnTo>
                  <a:lnTo>
                    <a:pt x="271868" y="149860"/>
                  </a:lnTo>
                  <a:lnTo>
                    <a:pt x="274459" y="152400"/>
                  </a:lnTo>
                  <a:lnTo>
                    <a:pt x="276347" y="154939"/>
                  </a:lnTo>
                  <a:lnTo>
                    <a:pt x="239941" y="154939"/>
                  </a:lnTo>
                  <a:lnTo>
                    <a:pt x="240449" y="156210"/>
                  </a:lnTo>
                  <a:close/>
                </a:path>
                <a:path w="443229" h="725169">
                  <a:moveTo>
                    <a:pt x="375637" y="168885"/>
                  </a:moveTo>
                  <a:lnTo>
                    <a:pt x="375330" y="168240"/>
                  </a:lnTo>
                  <a:lnTo>
                    <a:pt x="372922" y="160019"/>
                  </a:lnTo>
                  <a:lnTo>
                    <a:pt x="373113" y="160019"/>
                  </a:lnTo>
                  <a:lnTo>
                    <a:pt x="370077" y="151130"/>
                  </a:lnTo>
                  <a:lnTo>
                    <a:pt x="396885" y="151130"/>
                  </a:lnTo>
                  <a:lnTo>
                    <a:pt x="397344" y="152400"/>
                  </a:lnTo>
                  <a:lnTo>
                    <a:pt x="399948" y="161289"/>
                  </a:lnTo>
                  <a:lnTo>
                    <a:pt x="401393" y="167639"/>
                  </a:lnTo>
                  <a:lnTo>
                    <a:pt x="375361" y="167639"/>
                  </a:lnTo>
                  <a:lnTo>
                    <a:pt x="375637" y="168885"/>
                  </a:lnTo>
                  <a:close/>
                </a:path>
                <a:path w="443229" h="725169">
                  <a:moveTo>
                    <a:pt x="248348" y="162560"/>
                  </a:moveTo>
                  <a:lnTo>
                    <a:pt x="245351" y="160019"/>
                  </a:lnTo>
                  <a:lnTo>
                    <a:pt x="245821" y="160019"/>
                  </a:lnTo>
                  <a:lnTo>
                    <a:pt x="242697" y="157480"/>
                  </a:lnTo>
                  <a:lnTo>
                    <a:pt x="243179" y="157480"/>
                  </a:lnTo>
                  <a:lnTo>
                    <a:pt x="239941" y="154939"/>
                  </a:lnTo>
                  <a:lnTo>
                    <a:pt x="276347" y="154939"/>
                  </a:lnTo>
                  <a:lnTo>
                    <a:pt x="277291" y="156210"/>
                  </a:lnTo>
                  <a:lnTo>
                    <a:pt x="279958" y="160019"/>
                  </a:lnTo>
                  <a:lnTo>
                    <a:pt x="280788" y="161289"/>
                  </a:lnTo>
                  <a:lnTo>
                    <a:pt x="247903" y="161289"/>
                  </a:lnTo>
                  <a:lnTo>
                    <a:pt x="248348" y="162560"/>
                  </a:lnTo>
                  <a:close/>
                </a:path>
                <a:path w="443229" h="725169">
                  <a:moveTo>
                    <a:pt x="250774" y="165100"/>
                  </a:moveTo>
                  <a:lnTo>
                    <a:pt x="247903" y="161289"/>
                  </a:lnTo>
                  <a:lnTo>
                    <a:pt x="280788" y="161289"/>
                  </a:lnTo>
                  <a:lnTo>
                    <a:pt x="282448" y="163830"/>
                  </a:lnTo>
                  <a:lnTo>
                    <a:pt x="250342" y="163830"/>
                  </a:lnTo>
                  <a:lnTo>
                    <a:pt x="250774" y="165100"/>
                  </a:lnTo>
                  <a:close/>
                </a:path>
                <a:path w="443229" h="725169">
                  <a:moveTo>
                    <a:pt x="257327" y="172719"/>
                  </a:moveTo>
                  <a:lnTo>
                    <a:pt x="254860" y="168885"/>
                  </a:lnTo>
                  <a:lnTo>
                    <a:pt x="255244" y="168885"/>
                  </a:lnTo>
                  <a:lnTo>
                    <a:pt x="252666" y="166369"/>
                  </a:lnTo>
                  <a:lnTo>
                    <a:pt x="253072" y="166369"/>
                  </a:lnTo>
                  <a:lnTo>
                    <a:pt x="250342" y="163830"/>
                  </a:lnTo>
                  <a:lnTo>
                    <a:pt x="282448" y="163830"/>
                  </a:lnTo>
                  <a:lnTo>
                    <a:pt x="282765" y="165100"/>
                  </a:lnTo>
                  <a:lnTo>
                    <a:pt x="285036" y="168885"/>
                  </a:lnTo>
                  <a:lnTo>
                    <a:pt x="286867" y="171450"/>
                  </a:lnTo>
                  <a:lnTo>
                    <a:pt x="256971" y="171450"/>
                  </a:lnTo>
                  <a:lnTo>
                    <a:pt x="257327" y="172719"/>
                  </a:lnTo>
                  <a:close/>
                </a:path>
                <a:path w="443229" h="725169">
                  <a:moveTo>
                    <a:pt x="398510" y="619582"/>
                  </a:moveTo>
                  <a:lnTo>
                    <a:pt x="374853" y="618489"/>
                  </a:lnTo>
                  <a:lnTo>
                    <a:pt x="372389" y="617219"/>
                  </a:lnTo>
                  <a:lnTo>
                    <a:pt x="370052" y="617219"/>
                  </a:lnTo>
                  <a:lnTo>
                    <a:pt x="367906" y="615950"/>
                  </a:lnTo>
                  <a:lnTo>
                    <a:pt x="366064" y="613410"/>
                  </a:lnTo>
                  <a:lnTo>
                    <a:pt x="364578" y="612139"/>
                  </a:lnTo>
                  <a:lnTo>
                    <a:pt x="363512" y="609600"/>
                  </a:lnTo>
                  <a:lnTo>
                    <a:pt x="362902" y="607060"/>
                  </a:lnTo>
                  <a:lnTo>
                    <a:pt x="362956" y="600710"/>
                  </a:lnTo>
                  <a:lnTo>
                    <a:pt x="380914" y="223519"/>
                  </a:lnTo>
                  <a:lnTo>
                    <a:pt x="380853" y="203200"/>
                  </a:lnTo>
                  <a:lnTo>
                    <a:pt x="380568" y="199389"/>
                  </a:lnTo>
                  <a:lnTo>
                    <a:pt x="380472" y="198119"/>
                  </a:lnTo>
                  <a:lnTo>
                    <a:pt x="380377" y="196850"/>
                  </a:lnTo>
                  <a:lnTo>
                    <a:pt x="380251" y="195577"/>
                  </a:lnTo>
                  <a:lnTo>
                    <a:pt x="379334" y="188034"/>
                  </a:lnTo>
                  <a:lnTo>
                    <a:pt x="378040" y="180250"/>
                  </a:lnTo>
                  <a:lnTo>
                    <a:pt x="377393" y="176530"/>
                  </a:lnTo>
                  <a:lnTo>
                    <a:pt x="377259" y="176530"/>
                  </a:lnTo>
                  <a:lnTo>
                    <a:pt x="376001" y="170525"/>
                  </a:lnTo>
                  <a:lnTo>
                    <a:pt x="375636" y="168885"/>
                  </a:lnTo>
                  <a:lnTo>
                    <a:pt x="375439" y="168240"/>
                  </a:lnTo>
                  <a:lnTo>
                    <a:pt x="375361" y="167639"/>
                  </a:lnTo>
                  <a:lnTo>
                    <a:pt x="401393" y="167639"/>
                  </a:lnTo>
                  <a:lnTo>
                    <a:pt x="402259" y="171450"/>
                  </a:lnTo>
                  <a:lnTo>
                    <a:pt x="402386" y="172719"/>
                  </a:lnTo>
                  <a:lnTo>
                    <a:pt x="403121" y="176530"/>
                  </a:lnTo>
                  <a:lnTo>
                    <a:pt x="377393" y="176530"/>
                  </a:lnTo>
                  <a:lnTo>
                    <a:pt x="377611" y="177785"/>
                  </a:lnTo>
                  <a:lnTo>
                    <a:pt x="403363" y="177785"/>
                  </a:lnTo>
                  <a:lnTo>
                    <a:pt x="404101" y="181610"/>
                  </a:lnTo>
                  <a:lnTo>
                    <a:pt x="405434" y="191769"/>
                  </a:lnTo>
                  <a:lnTo>
                    <a:pt x="406273" y="201930"/>
                  </a:lnTo>
                  <a:lnTo>
                    <a:pt x="406361" y="223519"/>
                  </a:lnTo>
                  <a:lnTo>
                    <a:pt x="389118" y="585469"/>
                  </a:lnTo>
                  <a:lnTo>
                    <a:pt x="388997" y="588010"/>
                  </a:lnTo>
                  <a:lnTo>
                    <a:pt x="388876" y="590550"/>
                  </a:lnTo>
                  <a:lnTo>
                    <a:pt x="388755" y="593089"/>
                  </a:lnTo>
                  <a:lnTo>
                    <a:pt x="376059" y="593089"/>
                  </a:lnTo>
                  <a:lnTo>
                    <a:pt x="388150" y="605789"/>
                  </a:lnTo>
                  <a:lnTo>
                    <a:pt x="413588" y="605789"/>
                  </a:lnTo>
                  <a:lnTo>
                    <a:pt x="398510" y="619582"/>
                  </a:lnTo>
                  <a:close/>
                </a:path>
                <a:path w="443229" h="725169">
                  <a:moveTo>
                    <a:pt x="259270" y="175260"/>
                  </a:moveTo>
                  <a:lnTo>
                    <a:pt x="256971" y="171450"/>
                  </a:lnTo>
                  <a:lnTo>
                    <a:pt x="286867" y="171450"/>
                  </a:lnTo>
                  <a:lnTo>
                    <a:pt x="287826" y="173989"/>
                  </a:lnTo>
                  <a:lnTo>
                    <a:pt x="258927" y="173989"/>
                  </a:lnTo>
                  <a:lnTo>
                    <a:pt x="259270" y="175260"/>
                  </a:lnTo>
                  <a:close/>
                </a:path>
                <a:path w="443229" h="725169">
                  <a:moveTo>
                    <a:pt x="264274" y="184150"/>
                  </a:moveTo>
                  <a:lnTo>
                    <a:pt x="262402" y="180250"/>
                  </a:lnTo>
                  <a:lnTo>
                    <a:pt x="262667" y="180250"/>
                  </a:lnTo>
                  <a:lnTo>
                    <a:pt x="260745" y="177785"/>
                  </a:lnTo>
                  <a:lnTo>
                    <a:pt x="261065" y="177785"/>
                  </a:lnTo>
                  <a:lnTo>
                    <a:pt x="258927" y="173989"/>
                  </a:lnTo>
                  <a:lnTo>
                    <a:pt x="287826" y="173989"/>
                  </a:lnTo>
                  <a:lnTo>
                    <a:pt x="288785" y="176530"/>
                  </a:lnTo>
                  <a:lnTo>
                    <a:pt x="290471" y="180250"/>
                  </a:lnTo>
                  <a:lnTo>
                    <a:pt x="290728" y="181610"/>
                  </a:lnTo>
                  <a:lnTo>
                    <a:pt x="291223" y="182880"/>
                  </a:lnTo>
                  <a:lnTo>
                    <a:pt x="264007" y="182880"/>
                  </a:lnTo>
                  <a:lnTo>
                    <a:pt x="264274" y="184150"/>
                  </a:lnTo>
                  <a:close/>
                </a:path>
                <a:path w="443229" h="725169">
                  <a:moveTo>
                    <a:pt x="266890" y="190500"/>
                  </a:moveTo>
                  <a:lnTo>
                    <a:pt x="265414" y="186683"/>
                  </a:lnTo>
                  <a:lnTo>
                    <a:pt x="265655" y="186683"/>
                  </a:lnTo>
                  <a:lnTo>
                    <a:pt x="264007" y="182880"/>
                  </a:lnTo>
                  <a:lnTo>
                    <a:pt x="291223" y="182880"/>
                  </a:lnTo>
                  <a:lnTo>
                    <a:pt x="292214" y="185419"/>
                  </a:lnTo>
                  <a:lnTo>
                    <a:pt x="293166" y="189230"/>
                  </a:lnTo>
                  <a:lnTo>
                    <a:pt x="266674" y="189230"/>
                  </a:lnTo>
                  <a:lnTo>
                    <a:pt x="266890" y="190500"/>
                  </a:lnTo>
                  <a:close/>
                </a:path>
                <a:path w="443229" h="725169">
                  <a:moveTo>
                    <a:pt x="268909" y="196850"/>
                  </a:moveTo>
                  <a:lnTo>
                    <a:pt x="267792" y="193039"/>
                  </a:lnTo>
                  <a:lnTo>
                    <a:pt x="267982" y="193039"/>
                  </a:lnTo>
                  <a:lnTo>
                    <a:pt x="266674" y="189230"/>
                  </a:lnTo>
                  <a:lnTo>
                    <a:pt x="293166" y="189230"/>
                  </a:lnTo>
                  <a:lnTo>
                    <a:pt x="293484" y="190500"/>
                  </a:lnTo>
                  <a:lnTo>
                    <a:pt x="294538" y="194310"/>
                  </a:lnTo>
                  <a:lnTo>
                    <a:pt x="294779" y="195577"/>
                  </a:lnTo>
                  <a:lnTo>
                    <a:pt x="268744" y="195577"/>
                  </a:lnTo>
                  <a:lnTo>
                    <a:pt x="268907" y="196248"/>
                  </a:lnTo>
                  <a:lnTo>
                    <a:pt x="268909" y="196850"/>
                  </a:lnTo>
                  <a:close/>
                </a:path>
                <a:path w="443229" h="725169">
                  <a:moveTo>
                    <a:pt x="278203" y="599439"/>
                  </a:moveTo>
                  <a:lnTo>
                    <a:pt x="252768" y="599439"/>
                  </a:lnTo>
                  <a:lnTo>
                    <a:pt x="266052" y="588010"/>
                  </a:lnTo>
                  <a:lnTo>
                    <a:pt x="253339" y="587422"/>
                  </a:lnTo>
                  <a:lnTo>
                    <a:pt x="270894" y="218439"/>
                  </a:lnTo>
                  <a:lnTo>
                    <a:pt x="270802" y="208280"/>
                  </a:lnTo>
                  <a:lnTo>
                    <a:pt x="270713" y="207010"/>
                  </a:lnTo>
                  <a:lnTo>
                    <a:pt x="270281" y="203200"/>
                  </a:lnTo>
                  <a:lnTo>
                    <a:pt x="269671" y="199389"/>
                  </a:lnTo>
                  <a:lnTo>
                    <a:pt x="269053" y="196850"/>
                  </a:lnTo>
                  <a:lnTo>
                    <a:pt x="268831" y="196248"/>
                  </a:lnTo>
                  <a:lnTo>
                    <a:pt x="268744" y="195577"/>
                  </a:lnTo>
                  <a:lnTo>
                    <a:pt x="294779" y="195577"/>
                  </a:lnTo>
                  <a:lnTo>
                    <a:pt x="295262" y="198119"/>
                  </a:lnTo>
                  <a:lnTo>
                    <a:pt x="295363" y="199389"/>
                  </a:lnTo>
                  <a:lnTo>
                    <a:pt x="295897" y="203200"/>
                  </a:lnTo>
                  <a:lnTo>
                    <a:pt x="295990" y="204403"/>
                  </a:lnTo>
                  <a:lnTo>
                    <a:pt x="296094" y="205739"/>
                  </a:lnTo>
                  <a:lnTo>
                    <a:pt x="296192" y="207010"/>
                  </a:lnTo>
                  <a:lnTo>
                    <a:pt x="296316" y="213360"/>
                  </a:lnTo>
                  <a:lnTo>
                    <a:pt x="296341" y="218439"/>
                  </a:lnTo>
                  <a:lnTo>
                    <a:pt x="278868" y="585469"/>
                  </a:lnTo>
                  <a:lnTo>
                    <a:pt x="278747" y="588010"/>
                  </a:lnTo>
                  <a:lnTo>
                    <a:pt x="278626" y="590550"/>
                  </a:lnTo>
                  <a:lnTo>
                    <a:pt x="278505" y="593089"/>
                  </a:lnTo>
                  <a:lnTo>
                    <a:pt x="278384" y="595630"/>
                  </a:lnTo>
                  <a:lnTo>
                    <a:pt x="278263" y="598169"/>
                  </a:lnTo>
                  <a:lnTo>
                    <a:pt x="278203" y="599439"/>
                  </a:lnTo>
                  <a:close/>
                </a:path>
                <a:path w="443229" h="725169">
                  <a:moveTo>
                    <a:pt x="319519" y="725169"/>
                  </a:moveTo>
                  <a:lnTo>
                    <a:pt x="312153" y="725169"/>
                  </a:lnTo>
                  <a:lnTo>
                    <a:pt x="309803" y="723900"/>
                  </a:lnTo>
                  <a:lnTo>
                    <a:pt x="307670" y="722630"/>
                  </a:lnTo>
                  <a:lnTo>
                    <a:pt x="305828" y="721360"/>
                  </a:lnTo>
                  <a:lnTo>
                    <a:pt x="201053" y="605789"/>
                  </a:lnTo>
                  <a:lnTo>
                    <a:pt x="199453" y="604519"/>
                  </a:lnTo>
                  <a:lnTo>
                    <a:pt x="198348" y="601980"/>
                  </a:lnTo>
                  <a:lnTo>
                    <a:pt x="197802" y="598169"/>
                  </a:lnTo>
                  <a:lnTo>
                    <a:pt x="197840" y="595630"/>
                  </a:lnTo>
                  <a:lnTo>
                    <a:pt x="198450" y="593089"/>
                  </a:lnTo>
                  <a:lnTo>
                    <a:pt x="199605" y="590550"/>
                  </a:lnTo>
                  <a:lnTo>
                    <a:pt x="201256" y="589280"/>
                  </a:lnTo>
                  <a:lnTo>
                    <a:pt x="203326" y="586739"/>
                  </a:lnTo>
                  <a:lnTo>
                    <a:pt x="205727" y="585469"/>
                  </a:lnTo>
                  <a:lnTo>
                    <a:pt x="211048" y="585469"/>
                  </a:lnTo>
                  <a:lnTo>
                    <a:pt x="253339" y="587422"/>
                  </a:lnTo>
                  <a:lnTo>
                    <a:pt x="253251" y="589280"/>
                  </a:lnTo>
                  <a:lnTo>
                    <a:pt x="219849" y="589280"/>
                  </a:lnTo>
                  <a:lnTo>
                    <a:pt x="209842" y="609600"/>
                  </a:lnTo>
                  <a:lnTo>
                    <a:pt x="240173" y="611701"/>
                  </a:lnTo>
                  <a:lnTo>
                    <a:pt x="315853" y="695188"/>
                  </a:lnTo>
                  <a:lnTo>
                    <a:pt x="306679" y="703580"/>
                  </a:lnTo>
                  <a:lnTo>
                    <a:pt x="324612" y="704850"/>
                  </a:lnTo>
                  <a:lnTo>
                    <a:pt x="343201" y="704850"/>
                  </a:lnTo>
                  <a:lnTo>
                    <a:pt x="323761" y="722630"/>
                  </a:lnTo>
                  <a:lnTo>
                    <a:pt x="321767" y="723900"/>
                  </a:lnTo>
                  <a:lnTo>
                    <a:pt x="319519" y="725169"/>
                  </a:lnTo>
                  <a:close/>
                </a:path>
                <a:path w="443229" h="725169">
                  <a:moveTo>
                    <a:pt x="252768" y="599439"/>
                  </a:moveTo>
                  <a:lnTo>
                    <a:pt x="252828" y="598169"/>
                  </a:lnTo>
                  <a:lnTo>
                    <a:pt x="252949" y="595630"/>
                  </a:lnTo>
                  <a:lnTo>
                    <a:pt x="253070" y="593089"/>
                  </a:lnTo>
                  <a:lnTo>
                    <a:pt x="253191" y="590550"/>
                  </a:lnTo>
                  <a:lnTo>
                    <a:pt x="253251" y="589280"/>
                  </a:lnTo>
                  <a:lnTo>
                    <a:pt x="253339" y="587422"/>
                  </a:lnTo>
                  <a:lnTo>
                    <a:pt x="266052" y="588010"/>
                  </a:lnTo>
                  <a:lnTo>
                    <a:pt x="252768" y="599439"/>
                  </a:lnTo>
                  <a:close/>
                </a:path>
                <a:path w="443229" h="725169">
                  <a:moveTo>
                    <a:pt x="240173" y="611701"/>
                  </a:moveTo>
                  <a:lnTo>
                    <a:pt x="209842" y="609600"/>
                  </a:lnTo>
                  <a:lnTo>
                    <a:pt x="219849" y="589280"/>
                  </a:lnTo>
                  <a:lnTo>
                    <a:pt x="240173" y="611701"/>
                  </a:lnTo>
                  <a:close/>
                </a:path>
                <a:path w="443229" h="725169">
                  <a:moveTo>
                    <a:pt x="264845" y="613410"/>
                  </a:moveTo>
                  <a:lnTo>
                    <a:pt x="240173" y="611701"/>
                  </a:lnTo>
                  <a:lnTo>
                    <a:pt x="219849" y="589280"/>
                  </a:lnTo>
                  <a:lnTo>
                    <a:pt x="253251" y="589280"/>
                  </a:lnTo>
                  <a:lnTo>
                    <a:pt x="253191" y="590550"/>
                  </a:lnTo>
                  <a:lnTo>
                    <a:pt x="253070" y="593089"/>
                  </a:lnTo>
                  <a:lnTo>
                    <a:pt x="252949" y="595630"/>
                  </a:lnTo>
                  <a:lnTo>
                    <a:pt x="252828" y="598169"/>
                  </a:lnTo>
                  <a:lnTo>
                    <a:pt x="252768" y="599439"/>
                  </a:lnTo>
                  <a:lnTo>
                    <a:pt x="278203" y="599439"/>
                  </a:lnTo>
                  <a:lnTo>
                    <a:pt x="278142" y="600710"/>
                  </a:lnTo>
                  <a:lnTo>
                    <a:pt x="269748" y="612139"/>
                  </a:lnTo>
                  <a:lnTo>
                    <a:pt x="267335" y="612139"/>
                  </a:lnTo>
                  <a:lnTo>
                    <a:pt x="264845" y="613410"/>
                  </a:lnTo>
                  <a:close/>
                </a:path>
                <a:path w="443229" h="725169">
                  <a:moveTo>
                    <a:pt x="388150" y="605789"/>
                  </a:moveTo>
                  <a:lnTo>
                    <a:pt x="376059" y="593089"/>
                  </a:lnTo>
                  <a:lnTo>
                    <a:pt x="388727" y="593674"/>
                  </a:lnTo>
                  <a:lnTo>
                    <a:pt x="388634" y="595630"/>
                  </a:lnTo>
                  <a:lnTo>
                    <a:pt x="388513" y="598169"/>
                  </a:lnTo>
                  <a:lnTo>
                    <a:pt x="388392" y="600710"/>
                  </a:lnTo>
                  <a:lnTo>
                    <a:pt x="388271" y="603250"/>
                  </a:lnTo>
                  <a:lnTo>
                    <a:pt x="388150" y="605789"/>
                  </a:lnTo>
                  <a:close/>
                </a:path>
                <a:path w="443229" h="725169">
                  <a:moveTo>
                    <a:pt x="388727" y="593674"/>
                  </a:moveTo>
                  <a:lnTo>
                    <a:pt x="376059" y="593089"/>
                  </a:lnTo>
                  <a:lnTo>
                    <a:pt x="388755" y="593089"/>
                  </a:lnTo>
                  <a:lnTo>
                    <a:pt x="388727" y="593674"/>
                  </a:lnTo>
                  <a:close/>
                </a:path>
                <a:path w="443229" h="725169">
                  <a:moveTo>
                    <a:pt x="413588" y="605789"/>
                  </a:moveTo>
                  <a:lnTo>
                    <a:pt x="388150" y="605789"/>
                  </a:lnTo>
                  <a:lnTo>
                    <a:pt x="388271" y="603250"/>
                  </a:lnTo>
                  <a:lnTo>
                    <a:pt x="388392" y="600710"/>
                  </a:lnTo>
                  <a:lnTo>
                    <a:pt x="388513" y="598169"/>
                  </a:lnTo>
                  <a:lnTo>
                    <a:pt x="388634" y="595630"/>
                  </a:lnTo>
                  <a:lnTo>
                    <a:pt x="388727" y="593674"/>
                  </a:lnTo>
                  <a:lnTo>
                    <a:pt x="431063" y="595630"/>
                  </a:lnTo>
                  <a:lnTo>
                    <a:pt x="433755" y="595630"/>
                  </a:lnTo>
                  <a:lnTo>
                    <a:pt x="436283" y="596900"/>
                  </a:lnTo>
                  <a:lnTo>
                    <a:pt x="438556" y="598169"/>
                  </a:lnTo>
                  <a:lnTo>
                    <a:pt x="421919" y="598169"/>
                  </a:lnTo>
                  <a:lnTo>
                    <a:pt x="413588" y="605789"/>
                  </a:lnTo>
                  <a:close/>
                </a:path>
                <a:path w="443229" h="725169">
                  <a:moveTo>
                    <a:pt x="429856" y="621030"/>
                  </a:moveTo>
                  <a:lnTo>
                    <a:pt x="398510" y="619582"/>
                  </a:lnTo>
                  <a:lnTo>
                    <a:pt x="421919" y="598169"/>
                  </a:lnTo>
                  <a:lnTo>
                    <a:pt x="429856" y="621030"/>
                  </a:lnTo>
                  <a:close/>
                </a:path>
                <a:path w="443229" h="725169">
                  <a:moveTo>
                    <a:pt x="434847" y="621030"/>
                  </a:moveTo>
                  <a:lnTo>
                    <a:pt x="429856" y="621030"/>
                  </a:lnTo>
                  <a:lnTo>
                    <a:pt x="421919" y="598169"/>
                  </a:lnTo>
                  <a:lnTo>
                    <a:pt x="438556" y="598169"/>
                  </a:lnTo>
                  <a:lnTo>
                    <a:pt x="440448" y="600710"/>
                  </a:lnTo>
                  <a:lnTo>
                    <a:pt x="441883" y="601980"/>
                  </a:lnTo>
                  <a:lnTo>
                    <a:pt x="442810" y="604519"/>
                  </a:lnTo>
                  <a:lnTo>
                    <a:pt x="442937" y="610869"/>
                  </a:lnTo>
                  <a:lnTo>
                    <a:pt x="442137" y="613410"/>
                  </a:lnTo>
                  <a:lnTo>
                    <a:pt x="440817" y="615950"/>
                  </a:lnTo>
                  <a:lnTo>
                    <a:pt x="439013" y="617219"/>
                  </a:lnTo>
                  <a:lnTo>
                    <a:pt x="434847" y="621030"/>
                  </a:lnTo>
                  <a:close/>
                </a:path>
                <a:path w="443229" h="725169">
                  <a:moveTo>
                    <a:pt x="343201" y="704850"/>
                  </a:moveTo>
                  <a:lnTo>
                    <a:pt x="324612" y="704850"/>
                  </a:lnTo>
                  <a:lnTo>
                    <a:pt x="315853" y="695188"/>
                  </a:lnTo>
                  <a:lnTo>
                    <a:pt x="398510" y="619582"/>
                  </a:lnTo>
                  <a:lnTo>
                    <a:pt x="429856" y="621030"/>
                  </a:lnTo>
                  <a:lnTo>
                    <a:pt x="434847" y="621030"/>
                  </a:lnTo>
                  <a:lnTo>
                    <a:pt x="343201" y="704850"/>
                  </a:lnTo>
                  <a:close/>
                </a:path>
                <a:path w="443229" h="725169">
                  <a:moveTo>
                    <a:pt x="324612" y="704850"/>
                  </a:moveTo>
                  <a:lnTo>
                    <a:pt x="306679" y="703580"/>
                  </a:lnTo>
                  <a:lnTo>
                    <a:pt x="315853" y="695188"/>
                  </a:lnTo>
                  <a:lnTo>
                    <a:pt x="324612" y="704850"/>
                  </a:lnTo>
                  <a:close/>
                </a:path>
              </a:pathLst>
            </a:custGeom>
            <a:solidFill>
              <a:srgbClr val="7A7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70320" y="4191000"/>
              <a:ext cx="475615" cy="824865"/>
            </a:xfrm>
            <a:custGeom>
              <a:avLst/>
              <a:gdLst/>
              <a:ahLst/>
              <a:cxnLst/>
              <a:rect l="l" t="t" r="r" b="b"/>
              <a:pathLst>
                <a:path w="475615" h="824864">
                  <a:moveTo>
                    <a:pt x="118871" y="824484"/>
                  </a:moveTo>
                  <a:lnTo>
                    <a:pt x="0" y="705612"/>
                  </a:lnTo>
                  <a:lnTo>
                    <a:pt x="118871" y="586739"/>
                  </a:lnTo>
                  <a:lnTo>
                    <a:pt x="118871" y="646176"/>
                  </a:lnTo>
                  <a:lnTo>
                    <a:pt x="266700" y="646176"/>
                  </a:lnTo>
                  <a:lnTo>
                    <a:pt x="301827" y="638831"/>
                  </a:lnTo>
                  <a:lnTo>
                    <a:pt x="330393" y="619525"/>
                  </a:lnTo>
                  <a:lnTo>
                    <a:pt x="349592" y="591065"/>
                  </a:lnTo>
                  <a:lnTo>
                    <a:pt x="356615" y="556260"/>
                  </a:lnTo>
                  <a:lnTo>
                    <a:pt x="356615" y="0"/>
                  </a:lnTo>
                  <a:lnTo>
                    <a:pt x="475487" y="0"/>
                  </a:lnTo>
                  <a:lnTo>
                    <a:pt x="475487" y="556260"/>
                  </a:lnTo>
                  <a:lnTo>
                    <a:pt x="470037" y="604048"/>
                  </a:lnTo>
                  <a:lnTo>
                    <a:pt x="454393" y="647917"/>
                  </a:lnTo>
                  <a:lnTo>
                    <a:pt x="429795" y="686627"/>
                  </a:lnTo>
                  <a:lnTo>
                    <a:pt x="397487" y="718936"/>
                  </a:lnTo>
                  <a:lnTo>
                    <a:pt x="358707" y="743603"/>
                  </a:lnTo>
                  <a:lnTo>
                    <a:pt x="314698" y="759387"/>
                  </a:lnTo>
                  <a:lnTo>
                    <a:pt x="266700" y="765048"/>
                  </a:lnTo>
                  <a:lnTo>
                    <a:pt x="118871" y="765048"/>
                  </a:lnTo>
                  <a:lnTo>
                    <a:pt x="118871" y="824484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7467" y="4178300"/>
              <a:ext cx="501650" cy="848360"/>
            </a:xfrm>
            <a:custGeom>
              <a:avLst/>
              <a:gdLst/>
              <a:ahLst/>
              <a:cxnLst/>
              <a:rect l="l" t="t" r="r" b="b"/>
              <a:pathLst>
                <a:path w="501650" h="848360">
                  <a:moveTo>
                    <a:pt x="380161" y="588010"/>
                  </a:moveTo>
                  <a:lnTo>
                    <a:pt x="354279" y="588010"/>
                  </a:lnTo>
                  <a:lnTo>
                    <a:pt x="354780" y="585470"/>
                  </a:lnTo>
                  <a:lnTo>
                    <a:pt x="355155" y="584200"/>
                  </a:lnTo>
                  <a:lnTo>
                    <a:pt x="355841" y="580389"/>
                  </a:lnTo>
                  <a:lnTo>
                    <a:pt x="356127" y="577850"/>
                  </a:lnTo>
                  <a:lnTo>
                    <a:pt x="356349" y="576579"/>
                  </a:lnTo>
                  <a:lnTo>
                    <a:pt x="356435" y="575310"/>
                  </a:lnTo>
                  <a:lnTo>
                    <a:pt x="356520" y="574039"/>
                  </a:lnTo>
                  <a:lnTo>
                    <a:pt x="356654" y="572770"/>
                  </a:lnTo>
                  <a:lnTo>
                    <a:pt x="356768" y="12700"/>
                  </a:lnTo>
                  <a:lnTo>
                    <a:pt x="364604" y="0"/>
                  </a:lnTo>
                  <a:lnTo>
                    <a:pt x="493331" y="0"/>
                  </a:lnTo>
                  <a:lnTo>
                    <a:pt x="501180" y="12700"/>
                  </a:lnTo>
                  <a:lnTo>
                    <a:pt x="382168" y="12700"/>
                  </a:lnTo>
                  <a:lnTo>
                    <a:pt x="369468" y="25400"/>
                  </a:lnTo>
                  <a:lnTo>
                    <a:pt x="382165" y="25400"/>
                  </a:lnTo>
                  <a:lnTo>
                    <a:pt x="382054" y="572770"/>
                  </a:lnTo>
                  <a:lnTo>
                    <a:pt x="381965" y="574039"/>
                  </a:lnTo>
                  <a:lnTo>
                    <a:pt x="381876" y="575310"/>
                  </a:lnTo>
                  <a:lnTo>
                    <a:pt x="381787" y="576579"/>
                  </a:lnTo>
                  <a:lnTo>
                    <a:pt x="381698" y="577850"/>
                  </a:lnTo>
                  <a:lnTo>
                    <a:pt x="381609" y="579120"/>
                  </a:lnTo>
                  <a:lnTo>
                    <a:pt x="381038" y="584200"/>
                  </a:lnTo>
                  <a:lnTo>
                    <a:pt x="380161" y="588010"/>
                  </a:lnTo>
                  <a:close/>
                </a:path>
                <a:path w="501650" h="848360">
                  <a:moveTo>
                    <a:pt x="382165" y="25400"/>
                  </a:moveTo>
                  <a:lnTo>
                    <a:pt x="369468" y="25400"/>
                  </a:lnTo>
                  <a:lnTo>
                    <a:pt x="382168" y="12700"/>
                  </a:lnTo>
                  <a:lnTo>
                    <a:pt x="382165" y="25400"/>
                  </a:lnTo>
                  <a:close/>
                </a:path>
                <a:path w="501650" h="848360">
                  <a:moveTo>
                    <a:pt x="475780" y="25400"/>
                  </a:moveTo>
                  <a:lnTo>
                    <a:pt x="382165" y="25400"/>
                  </a:lnTo>
                  <a:lnTo>
                    <a:pt x="382168" y="12700"/>
                  </a:lnTo>
                  <a:lnTo>
                    <a:pt x="475780" y="12700"/>
                  </a:lnTo>
                  <a:lnTo>
                    <a:pt x="475780" y="25400"/>
                  </a:lnTo>
                  <a:close/>
                </a:path>
                <a:path w="501650" h="848360">
                  <a:moveTo>
                    <a:pt x="497471" y="608329"/>
                  </a:moveTo>
                  <a:lnTo>
                    <a:pt x="471741" y="608329"/>
                  </a:lnTo>
                  <a:lnTo>
                    <a:pt x="473481" y="598170"/>
                  </a:lnTo>
                  <a:lnTo>
                    <a:pt x="474751" y="588010"/>
                  </a:lnTo>
                  <a:lnTo>
                    <a:pt x="474868" y="586739"/>
                  </a:lnTo>
                  <a:lnTo>
                    <a:pt x="474986" y="585470"/>
                  </a:lnTo>
                  <a:lnTo>
                    <a:pt x="475195" y="584200"/>
                  </a:lnTo>
                  <a:lnTo>
                    <a:pt x="475394" y="580389"/>
                  </a:lnTo>
                  <a:lnTo>
                    <a:pt x="475513" y="579120"/>
                  </a:lnTo>
                  <a:lnTo>
                    <a:pt x="475594" y="576579"/>
                  </a:lnTo>
                  <a:lnTo>
                    <a:pt x="475703" y="574039"/>
                  </a:lnTo>
                  <a:lnTo>
                    <a:pt x="475780" y="12700"/>
                  </a:lnTo>
                  <a:lnTo>
                    <a:pt x="488480" y="25400"/>
                  </a:lnTo>
                  <a:lnTo>
                    <a:pt x="501180" y="25400"/>
                  </a:lnTo>
                  <a:lnTo>
                    <a:pt x="501091" y="574039"/>
                  </a:lnTo>
                  <a:lnTo>
                    <a:pt x="500616" y="584200"/>
                  </a:lnTo>
                  <a:lnTo>
                    <a:pt x="500545" y="585470"/>
                  </a:lnTo>
                  <a:lnTo>
                    <a:pt x="500421" y="586739"/>
                  </a:lnTo>
                  <a:lnTo>
                    <a:pt x="500297" y="588010"/>
                  </a:lnTo>
                  <a:lnTo>
                    <a:pt x="500173" y="589279"/>
                  </a:lnTo>
                  <a:lnTo>
                    <a:pt x="500049" y="590550"/>
                  </a:lnTo>
                  <a:lnTo>
                    <a:pt x="498678" y="601979"/>
                  </a:lnTo>
                  <a:lnTo>
                    <a:pt x="497471" y="608329"/>
                  </a:lnTo>
                  <a:close/>
                </a:path>
                <a:path w="501650" h="848360">
                  <a:moveTo>
                    <a:pt x="501180" y="25400"/>
                  </a:moveTo>
                  <a:lnTo>
                    <a:pt x="488480" y="25400"/>
                  </a:lnTo>
                  <a:lnTo>
                    <a:pt x="475780" y="12700"/>
                  </a:lnTo>
                  <a:lnTo>
                    <a:pt x="501180" y="12700"/>
                  </a:lnTo>
                  <a:lnTo>
                    <a:pt x="501180" y="25400"/>
                  </a:lnTo>
                  <a:close/>
                </a:path>
                <a:path w="501650" h="848360">
                  <a:moveTo>
                    <a:pt x="135039" y="848360"/>
                  </a:moveTo>
                  <a:lnTo>
                    <a:pt x="127012" y="848360"/>
                  </a:lnTo>
                  <a:lnTo>
                    <a:pt x="124587" y="847089"/>
                  </a:lnTo>
                  <a:lnTo>
                    <a:pt x="122478" y="844550"/>
                  </a:lnTo>
                  <a:lnTo>
                    <a:pt x="3467" y="726439"/>
                  </a:lnTo>
                  <a:lnTo>
                    <a:pt x="1892" y="723900"/>
                  </a:lnTo>
                  <a:lnTo>
                    <a:pt x="723" y="722629"/>
                  </a:lnTo>
                  <a:lnTo>
                    <a:pt x="0" y="720089"/>
                  </a:lnTo>
                  <a:lnTo>
                    <a:pt x="0" y="715010"/>
                  </a:lnTo>
                  <a:lnTo>
                    <a:pt x="723" y="712470"/>
                  </a:lnTo>
                  <a:lnTo>
                    <a:pt x="1892" y="709929"/>
                  </a:lnTo>
                  <a:lnTo>
                    <a:pt x="3467" y="708660"/>
                  </a:lnTo>
                  <a:lnTo>
                    <a:pt x="122478" y="589279"/>
                  </a:lnTo>
                  <a:lnTo>
                    <a:pt x="124587" y="588010"/>
                  </a:lnTo>
                  <a:lnTo>
                    <a:pt x="127012" y="586739"/>
                  </a:lnTo>
                  <a:lnTo>
                    <a:pt x="129654" y="585470"/>
                  </a:lnTo>
                  <a:lnTo>
                    <a:pt x="135039" y="585470"/>
                  </a:lnTo>
                  <a:lnTo>
                    <a:pt x="144157" y="598170"/>
                  </a:lnTo>
                  <a:lnTo>
                    <a:pt x="118757" y="598170"/>
                  </a:lnTo>
                  <a:lnTo>
                    <a:pt x="118757" y="628808"/>
                  </a:lnTo>
                  <a:lnTo>
                    <a:pt x="39160" y="708660"/>
                  </a:lnTo>
                  <a:lnTo>
                    <a:pt x="21437" y="708660"/>
                  </a:lnTo>
                  <a:lnTo>
                    <a:pt x="21437" y="726439"/>
                  </a:lnTo>
                  <a:lnTo>
                    <a:pt x="39351" y="726439"/>
                  </a:lnTo>
                  <a:lnTo>
                    <a:pt x="118757" y="805253"/>
                  </a:lnTo>
                  <a:lnTo>
                    <a:pt x="118757" y="835660"/>
                  </a:lnTo>
                  <a:lnTo>
                    <a:pt x="144157" y="835660"/>
                  </a:lnTo>
                  <a:lnTo>
                    <a:pt x="143865" y="839470"/>
                  </a:lnTo>
                  <a:lnTo>
                    <a:pt x="143014" y="842010"/>
                  </a:lnTo>
                  <a:lnTo>
                    <a:pt x="141630" y="843279"/>
                  </a:lnTo>
                  <a:lnTo>
                    <a:pt x="139776" y="845820"/>
                  </a:lnTo>
                  <a:lnTo>
                    <a:pt x="137540" y="847089"/>
                  </a:lnTo>
                  <a:lnTo>
                    <a:pt x="135039" y="848360"/>
                  </a:lnTo>
                  <a:close/>
                </a:path>
                <a:path w="501650" h="848360">
                  <a:moveTo>
                    <a:pt x="379456" y="591820"/>
                  </a:moveTo>
                  <a:lnTo>
                    <a:pt x="353237" y="591820"/>
                  </a:lnTo>
                  <a:lnTo>
                    <a:pt x="354444" y="586739"/>
                  </a:lnTo>
                  <a:lnTo>
                    <a:pt x="354279" y="588010"/>
                  </a:lnTo>
                  <a:lnTo>
                    <a:pt x="380161" y="588010"/>
                  </a:lnTo>
                  <a:lnTo>
                    <a:pt x="380034" y="589279"/>
                  </a:lnTo>
                  <a:lnTo>
                    <a:pt x="379456" y="591820"/>
                  </a:lnTo>
                  <a:close/>
                </a:path>
                <a:path w="501650" h="848360">
                  <a:moveTo>
                    <a:pt x="378479" y="595629"/>
                  </a:moveTo>
                  <a:lnTo>
                    <a:pt x="352018" y="595629"/>
                  </a:lnTo>
                  <a:lnTo>
                    <a:pt x="353428" y="590550"/>
                  </a:lnTo>
                  <a:lnTo>
                    <a:pt x="353237" y="591820"/>
                  </a:lnTo>
                  <a:lnTo>
                    <a:pt x="379456" y="591820"/>
                  </a:lnTo>
                  <a:lnTo>
                    <a:pt x="378879" y="594360"/>
                  </a:lnTo>
                  <a:lnTo>
                    <a:pt x="378479" y="595629"/>
                  </a:lnTo>
                  <a:close/>
                </a:path>
                <a:path w="501650" h="848360">
                  <a:moveTo>
                    <a:pt x="376484" y="601979"/>
                  </a:moveTo>
                  <a:lnTo>
                    <a:pt x="349097" y="601979"/>
                  </a:lnTo>
                  <a:lnTo>
                    <a:pt x="350888" y="598170"/>
                  </a:lnTo>
                  <a:lnTo>
                    <a:pt x="350634" y="598170"/>
                  </a:lnTo>
                  <a:lnTo>
                    <a:pt x="352636" y="593401"/>
                  </a:lnTo>
                  <a:lnTo>
                    <a:pt x="352018" y="595629"/>
                  </a:lnTo>
                  <a:lnTo>
                    <a:pt x="378479" y="595629"/>
                  </a:lnTo>
                  <a:lnTo>
                    <a:pt x="376484" y="601979"/>
                  </a:lnTo>
                  <a:close/>
                </a:path>
                <a:path w="501650" h="848360">
                  <a:moveTo>
                    <a:pt x="118757" y="628808"/>
                  </a:moveTo>
                  <a:lnTo>
                    <a:pt x="118757" y="598170"/>
                  </a:lnTo>
                  <a:lnTo>
                    <a:pt x="140436" y="607060"/>
                  </a:lnTo>
                  <a:lnTo>
                    <a:pt x="118757" y="628808"/>
                  </a:lnTo>
                  <a:close/>
                </a:path>
                <a:path w="501650" h="848360">
                  <a:moveTo>
                    <a:pt x="285775" y="670560"/>
                  </a:moveTo>
                  <a:lnTo>
                    <a:pt x="128981" y="670560"/>
                  </a:lnTo>
                  <a:lnTo>
                    <a:pt x="126593" y="669289"/>
                  </a:lnTo>
                  <a:lnTo>
                    <a:pt x="124396" y="668020"/>
                  </a:lnTo>
                  <a:lnTo>
                    <a:pt x="122478" y="666750"/>
                  </a:lnTo>
                  <a:lnTo>
                    <a:pt x="120891" y="664210"/>
                  </a:lnTo>
                  <a:lnTo>
                    <a:pt x="119722" y="662939"/>
                  </a:lnTo>
                  <a:lnTo>
                    <a:pt x="118999" y="660400"/>
                  </a:lnTo>
                  <a:lnTo>
                    <a:pt x="118757" y="657860"/>
                  </a:lnTo>
                  <a:lnTo>
                    <a:pt x="118757" y="628808"/>
                  </a:lnTo>
                  <a:lnTo>
                    <a:pt x="140436" y="607060"/>
                  </a:lnTo>
                  <a:lnTo>
                    <a:pt x="118757" y="598170"/>
                  </a:lnTo>
                  <a:lnTo>
                    <a:pt x="144157" y="598170"/>
                  </a:lnTo>
                  <a:lnTo>
                    <a:pt x="144157" y="645160"/>
                  </a:lnTo>
                  <a:lnTo>
                    <a:pt x="131457" y="645160"/>
                  </a:lnTo>
                  <a:lnTo>
                    <a:pt x="144157" y="657860"/>
                  </a:lnTo>
                  <a:lnTo>
                    <a:pt x="328548" y="657860"/>
                  </a:lnTo>
                  <a:lnTo>
                    <a:pt x="324700" y="660400"/>
                  </a:lnTo>
                  <a:lnTo>
                    <a:pt x="320192" y="661670"/>
                  </a:lnTo>
                  <a:lnTo>
                    <a:pt x="319620" y="662939"/>
                  </a:lnTo>
                  <a:lnTo>
                    <a:pt x="314972" y="664210"/>
                  </a:lnTo>
                  <a:lnTo>
                    <a:pt x="310832" y="665479"/>
                  </a:lnTo>
                  <a:lnTo>
                    <a:pt x="301053" y="668020"/>
                  </a:lnTo>
                  <a:lnTo>
                    <a:pt x="300431" y="668020"/>
                  </a:lnTo>
                  <a:lnTo>
                    <a:pt x="296037" y="669289"/>
                  </a:lnTo>
                  <a:lnTo>
                    <a:pt x="290309" y="669289"/>
                  </a:lnTo>
                  <a:lnTo>
                    <a:pt x="285775" y="670560"/>
                  </a:lnTo>
                  <a:close/>
                </a:path>
                <a:path w="501650" h="848360">
                  <a:moveTo>
                    <a:pt x="374948" y="605789"/>
                  </a:moveTo>
                  <a:lnTo>
                    <a:pt x="347395" y="605789"/>
                  </a:lnTo>
                  <a:lnTo>
                    <a:pt x="349364" y="600710"/>
                  </a:lnTo>
                  <a:lnTo>
                    <a:pt x="349097" y="601979"/>
                  </a:lnTo>
                  <a:lnTo>
                    <a:pt x="376484" y="601979"/>
                  </a:lnTo>
                  <a:lnTo>
                    <a:pt x="376085" y="603250"/>
                  </a:lnTo>
                  <a:lnTo>
                    <a:pt x="375869" y="603250"/>
                  </a:lnTo>
                  <a:lnTo>
                    <a:pt x="375058" y="605486"/>
                  </a:lnTo>
                  <a:lnTo>
                    <a:pt x="374948" y="605789"/>
                  </a:lnTo>
                  <a:close/>
                </a:path>
                <a:path w="501650" h="848360">
                  <a:moveTo>
                    <a:pt x="371216" y="614679"/>
                  </a:moveTo>
                  <a:lnTo>
                    <a:pt x="341388" y="614679"/>
                  </a:lnTo>
                  <a:lnTo>
                    <a:pt x="343877" y="610870"/>
                  </a:lnTo>
                  <a:lnTo>
                    <a:pt x="343535" y="610870"/>
                  </a:lnTo>
                  <a:lnTo>
                    <a:pt x="345859" y="608329"/>
                  </a:lnTo>
                  <a:lnTo>
                    <a:pt x="345541" y="608329"/>
                  </a:lnTo>
                  <a:lnTo>
                    <a:pt x="347687" y="604520"/>
                  </a:lnTo>
                  <a:lnTo>
                    <a:pt x="347465" y="605486"/>
                  </a:lnTo>
                  <a:lnTo>
                    <a:pt x="347395" y="605789"/>
                  </a:lnTo>
                  <a:lnTo>
                    <a:pt x="374948" y="605789"/>
                  </a:lnTo>
                  <a:lnTo>
                    <a:pt x="374027" y="608329"/>
                  </a:lnTo>
                  <a:lnTo>
                    <a:pt x="371970" y="613410"/>
                  </a:lnTo>
                  <a:lnTo>
                    <a:pt x="371216" y="614679"/>
                  </a:lnTo>
                  <a:close/>
                </a:path>
                <a:path w="501650" h="848360">
                  <a:moveTo>
                    <a:pt x="493246" y="627379"/>
                  </a:moveTo>
                  <a:lnTo>
                    <a:pt x="466890" y="627379"/>
                  </a:lnTo>
                  <a:lnTo>
                    <a:pt x="469696" y="617220"/>
                  </a:lnTo>
                  <a:lnTo>
                    <a:pt x="469544" y="617220"/>
                  </a:lnTo>
                  <a:lnTo>
                    <a:pt x="471868" y="607060"/>
                  </a:lnTo>
                  <a:lnTo>
                    <a:pt x="471741" y="608329"/>
                  </a:lnTo>
                  <a:lnTo>
                    <a:pt x="497471" y="608329"/>
                  </a:lnTo>
                  <a:lnTo>
                    <a:pt x="496747" y="612139"/>
                  </a:lnTo>
                  <a:lnTo>
                    <a:pt x="496620" y="613410"/>
                  </a:lnTo>
                  <a:lnTo>
                    <a:pt x="494296" y="623570"/>
                  </a:lnTo>
                  <a:lnTo>
                    <a:pt x="493246" y="627379"/>
                  </a:lnTo>
                  <a:close/>
                </a:path>
                <a:path w="501650" h="848360">
                  <a:moveTo>
                    <a:pt x="359079" y="632460"/>
                  </a:moveTo>
                  <a:lnTo>
                    <a:pt x="322757" y="632460"/>
                  </a:lnTo>
                  <a:lnTo>
                    <a:pt x="326263" y="629920"/>
                  </a:lnTo>
                  <a:lnTo>
                    <a:pt x="325767" y="629920"/>
                  </a:lnTo>
                  <a:lnTo>
                    <a:pt x="329145" y="627379"/>
                  </a:lnTo>
                  <a:lnTo>
                    <a:pt x="328675" y="627379"/>
                  </a:lnTo>
                  <a:lnTo>
                    <a:pt x="331914" y="624839"/>
                  </a:lnTo>
                  <a:lnTo>
                    <a:pt x="331469" y="624839"/>
                  </a:lnTo>
                  <a:lnTo>
                    <a:pt x="334568" y="622300"/>
                  </a:lnTo>
                  <a:lnTo>
                    <a:pt x="334137" y="622300"/>
                  </a:lnTo>
                  <a:lnTo>
                    <a:pt x="337096" y="619760"/>
                  </a:lnTo>
                  <a:lnTo>
                    <a:pt x="336676" y="619760"/>
                  </a:lnTo>
                  <a:lnTo>
                    <a:pt x="339483" y="617220"/>
                  </a:lnTo>
                  <a:lnTo>
                    <a:pt x="339102" y="617220"/>
                  </a:lnTo>
                  <a:lnTo>
                    <a:pt x="341757" y="613410"/>
                  </a:lnTo>
                  <a:lnTo>
                    <a:pt x="341388" y="614679"/>
                  </a:lnTo>
                  <a:lnTo>
                    <a:pt x="371216" y="614679"/>
                  </a:lnTo>
                  <a:lnTo>
                    <a:pt x="369709" y="617220"/>
                  </a:lnTo>
                  <a:lnTo>
                    <a:pt x="367233" y="621029"/>
                  </a:lnTo>
                  <a:lnTo>
                    <a:pt x="364921" y="624839"/>
                  </a:lnTo>
                  <a:lnTo>
                    <a:pt x="364578" y="626110"/>
                  </a:lnTo>
                  <a:lnTo>
                    <a:pt x="362089" y="628650"/>
                  </a:lnTo>
                  <a:lnTo>
                    <a:pt x="359079" y="632460"/>
                  </a:lnTo>
                  <a:close/>
                </a:path>
                <a:path w="501650" h="848360">
                  <a:moveTo>
                    <a:pt x="490710" y="636270"/>
                  </a:moveTo>
                  <a:lnTo>
                    <a:pt x="463803" y="636270"/>
                  </a:lnTo>
                  <a:lnTo>
                    <a:pt x="467080" y="626110"/>
                  </a:lnTo>
                  <a:lnTo>
                    <a:pt x="466890" y="627379"/>
                  </a:lnTo>
                  <a:lnTo>
                    <a:pt x="493246" y="627379"/>
                  </a:lnTo>
                  <a:lnTo>
                    <a:pt x="491147" y="635000"/>
                  </a:lnTo>
                  <a:lnTo>
                    <a:pt x="490710" y="636270"/>
                  </a:lnTo>
                  <a:close/>
                </a:path>
                <a:path w="501650" h="848360">
                  <a:moveTo>
                    <a:pt x="355879" y="636270"/>
                  </a:moveTo>
                  <a:lnTo>
                    <a:pt x="316433" y="636270"/>
                  </a:lnTo>
                  <a:lnTo>
                    <a:pt x="320166" y="633729"/>
                  </a:lnTo>
                  <a:lnTo>
                    <a:pt x="319646" y="633729"/>
                  </a:lnTo>
                  <a:lnTo>
                    <a:pt x="323265" y="631189"/>
                  </a:lnTo>
                  <a:lnTo>
                    <a:pt x="322757" y="632460"/>
                  </a:lnTo>
                  <a:lnTo>
                    <a:pt x="359079" y="632460"/>
                  </a:lnTo>
                  <a:lnTo>
                    <a:pt x="355879" y="636270"/>
                  </a:lnTo>
                  <a:close/>
                </a:path>
                <a:path w="501650" h="848360">
                  <a:moveTo>
                    <a:pt x="328548" y="657860"/>
                  </a:moveTo>
                  <a:lnTo>
                    <a:pt x="144157" y="657860"/>
                  </a:lnTo>
                  <a:lnTo>
                    <a:pt x="144157" y="645160"/>
                  </a:lnTo>
                  <a:lnTo>
                    <a:pt x="287743" y="645160"/>
                  </a:lnTo>
                  <a:lnTo>
                    <a:pt x="292201" y="643889"/>
                  </a:lnTo>
                  <a:lnTo>
                    <a:pt x="295351" y="643889"/>
                  </a:lnTo>
                  <a:lnTo>
                    <a:pt x="299669" y="642620"/>
                  </a:lnTo>
                  <a:lnTo>
                    <a:pt x="299046" y="642620"/>
                  </a:lnTo>
                  <a:lnTo>
                    <a:pt x="303288" y="641350"/>
                  </a:lnTo>
                  <a:lnTo>
                    <a:pt x="302691" y="641350"/>
                  </a:lnTo>
                  <a:lnTo>
                    <a:pt x="306832" y="640079"/>
                  </a:lnTo>
                  <a:lnTo>
                    <a:pt x="306247" y="640079"/>
                  </a:lnTo>
                  <a:lnTo>
                    <a:pt x="310299" y="638810"/>
                  </a:lnTo>
                  <a:lnTo>
                    <a:pt x="309727" y="638810"/>
                  </a:lnTo>
                  <a:lnTo>
                    <a:pt x="313677" y="637539"/>
                  </a:lnTo>
                  <a:lnTo>
                    <a:pt x="313118" y="637539"/>
                  </a:lnTo>
                  <a:lnTo>
                    <a:pt x="316966" y="635000"/>
                  </a:lnTo>
                  <a:lnTo>
                    <a:pt x="316433" y="636270"/>
                  </a:lnTo>
                  <a:lnTo>
                    <a:pt x="355879" y="636270"/>
                  </a:lnTo>
                  <a:lnTo>
                    <a:pt x="352094" y="641350"/>
                  </a:lnTo>
                  <a:lnTo>
                    <a:pt x="348995" y="643889"/>
                  </a:lnTo>
                  <a:lnTo>
                    <a:pt x="344830" y="647700"/>
                  </a:lnTo>
                  <a:lnTo>
                    <a:pt x="340982" y="650239"/>
                  </a:lnTo>
                  <a:lnTo>
                    <a:pt x="337477" y="652779"/>
                  </a:lnTo>
                  <a:lnTo>
                    <a:pt x="333349" y="655320"/>
                  </a:lnTo>
                  <a:lnTo>
                    <a:pt x="332828" y="655320"/>
                  </a:lnTo>
                  <a:lnTo>
                    <a:pt x="328548" y="657860"/>
                  </a:lnTo>
                  <a:close/>
                </a:path>
                <a:path w="501650" h="848360">
                  <a:moveTo>
                    <a:pt x="487654" y="645160"/>
                  </a:moveTo>
                  <a:lnTo>
                    <a:pt x="460298" y="645160"/>
                  </a:lnTo>
                  <a:lnTo>
                    <a:pt x="464019" y="635000"/>
                  </a:lnTo>
                  <a:lnTo>
                    <a:pt x="463803" y="636270"/>
                  </a:lnTo>
                  <a:lnTo>
                    <a:pt x="490710" y="636270"/>
                  </a:lnTo>
                  <a:lnTo>
                    <a:pt x="487654" y="645160"/>
                  </a:lnTo>
                  <a:close/>
                </a:path>
                <a:path w="501650" h="848360">
                  <a:moveTo>
                    <a:pt x="483920" y="654050"/>
                  </a:moveTo>
                  <a:lnTo>
                    <a:pt x="456361" y="654050"/>
                  </a:lnTo>
                  <a:lnTo>
                    <a:pt x="460540" y="643889"/>
                  </a:lnTo>
                  <a:lnTo>
                    <a:pt x="460298" y="645160"/>
                  </a:lnTo>
                  <a:lnTo>
                    <a:pt x="487654" y="645160"/>
                  </a:lnTo>
                  <a:lnTo>
                    <a:pt x="483920" y="654050"/>
                  </a:lnTo>
                  <a:close/>
                </a:path>
                <a:path w="501650" h="848360">
                  <a:moveTo>
                    <a:pt x="144157" y="657860"/>
                  </a:moveTo>
                  <a:lnTo>
                    <a:pt x="131457" y="645160"/>
                  </a:lnTo>
                  <a:lnTo>
                    <a:pt x="144157" y="645160"/>
                  </a:lnTo>
                  <a:lnTo>
                    <a:pt x="144157" y="657860"/>
                  </a:lnTo>
                  <a:close/>
                </a:path>
                <a:path w="501650" h="848360">
                  <a:moveTo>
                    <a:pt x="475954" y="670560"/>
                  </a:moveTo>
                  <a:lnTo>
                    <a:pt x="447319" y="670560"/>
                  </a:lnTo>
                  <a:lnTo>
                    <a:pt x="452323" y="661670"/>
                  </a:lnTo>
                  <a:lnTo>
                    <a:pt x="452031" y="661670"/>
                  </a:lnTo>
                  <a:lnTo>
                    <a:pt x="456628" y="652779"/>
                  </a:lnTo>
                  <a:lnTo>
                    <a:pt x="456361" y="654050"/>
                  </a:lnTo>
                  <a:lnTo>
                    <a:pt x="483920" y="654050"/>
                  </a:lnTo>
                  <a:lnTo>
                    <a:pt x="483679" y="655320"/>
                  </a:lnTo>
                  <a:lnTo>
                    <a:pt x="479247" y="664210"/>
                  </a:lnTo>
                  <a:lnTo>
                    <a:pt x="475954" y="670560"/>
                  </a:lnTo>
                  <a:close/>
                </a:path>
                <a:path w="501650" h="848360">
                  <a:moveTo>
                    <a:pt x="471982" y="678179"/>
                  </a:moveTo>
                  <a:lnTo>
                    <a:pt x="442213" y="678179"/>
                  </a:lnTo>
                  <a:lnTo>
                    <a:pt x="447636" y="669289"/>
                  </a:lnTo>
                  <a:lnTo>
                    <a:pt x="447319" y="670560"/>
                  </a:lnTo>
                  <a:lnTo>
                    <a:pt x="475954" y="670560"/>
                  </a:lnTo>
                  <a:lnTo>
                    <a:pt x="471982" y="678179"/>
                  </a:lnTo>
                  <a:close/>
                </a:path>
                <a:path w="501650" h="848360">
                  <a:moveTo>
                    <a:pt x="462576" y="693420"/>
                  </a:moveTo>
                  <a:lnTo>
                    <a:pt x="430936" y="693420"/>
                  </a:lnTo>
                  <a:lnTo>
                    <a:pt x="437121" y="685800"/>
                  </a:lnTo>
                  <a:lnTo>
                    <a:pt x="436752" y="685800"/>
                  </a:lnTo>
                  <a:lnTo>
                    <a:pt x="442556" y="676910"/>
                  </a:lnTo>
                  <a:lnTo>
                    <a:pt x="442213" y="678179"/>
                  </a:lnTo>
                  <a:lnTo>
                    <a:pt x="471982" y="678179"/>
                  </a:lnTo>
                  <a:lnTo>
                    <a:pt x="469328" y="683260"/>
                  </a:lnTo>
                  <a:lnTo>
                    <a:pt x="463600" y="692150"/>
                  </a:lnTo>
                  <a:lnTo>
                    <a:pt x="462576" y="693420"/>
                  </a:lnTo>
                  <a:close/>
                </a:path>
                <a:path w="501650" h="848360">
                  <a:moveTo>
                    <a:pt x="451619" y="707389"/>
                  </a:moveTo>
                  <a:lnTo>
                    <a:pt x="418287" y="707389"/>
                  </a:lnTo>
                  <a:lnTo>
                    <a:pt x="425183" y="699770"/>
                  </a:lnTo>
                  <a:lnTo>
                    <a:pt x="424776" y="699770"/>
                  </a:lnTo>
                  <a:lnTo>
                    <a:pt x="431317" y="692150"/>
                  </a:lnTo>
                  <a:lnTo>
                    <a:pt x="430936" y="693420"/>
                  </a:lnTo>
                  <a:lnTo>
                    <a:pt x="462576" y="693420"/>
                  </a:lnTo>
                  <a:lnTo>
                    <a:pt x="457453" y="699770"/>
                  </a:lnTo>
                  <a:lnTo>
                    <a:pt x="457085" y="701039"/>
                  </a:lnTo>
                  <a:lnTo>
                    <a:pt x="451619" y="707389"/>
                  </a:lnTo>
                  <a:close/>
                </a:path>
                <a:path w="501650" h="848360">
                  <a:moveTo>
                    <a:pt x="446153" y="713739"/>
                  </a:moveTo>
                  <a:lnTo>
                    <a:pt x="411480" y="713739"/>
                  </a:lnTo>
                  <a:lnTo>
                    <a:pt x="418718" y="706120"/>
                  </a:lnTo>
                  <a:lnTo>
                    <a:pt x="418287" y="707389"/>
                  </a:lnTo>
                  <a:lnTo>
                    <a:pt x="451619" y="707389"/>
                  </a:lnTo>
                  <a:lnTo>
                    <a:pt x="446153" y="713739"/>
                  </a:lnTo>
                  <a:close/>
                </a:path>
                <a:path w="501650" h="848360">
                  <a:moveTo>
                    <a:pt x="21437" y="726439"/>
                  </a:moveTo>
                  <a:lnTo>
                    <a:pt x="21437" y="708660"/>
                  </a:lnTo>
                  <a:lnTo>
                    <a:pt x="30346" y="717502"/>
                  </a:lnTo>
                  <a:lnTo>
                    <a:pt x="21437" y="726439"/>
                  </a:lnTo>
                  <a:close/>
                </a:path>
                <a:path w="501650" h="848360">
                  <a:moveTo>
                    <a:pt x="30346" y="717502"/>
                  </a:moveTo>
                  <a:lnTo>
                    <a:pt x="21437" y="708660"/>
                  </a:lnTo>
                  <a:lnTo>
                    <a:pt x="39160" y="708660"/>
                  </a:lnTo>
                  <a:lnTo>
                    <a:pt x="30346" y="717502"/>
                  </a:lnTo>
                  <a:close/>
                </a:path>
                <a:path w="501650" h="848360">
                  <a:moveTo>
                    <a:pt x="440657" y="720089"/>
                  </a:moveTo>
                  <a:lnTo>
                    <a:pt x="404367" y="720089"/>
                  </a:lnTo>
                  <a:lnTo>
                    <a:pt x="411924" y="712470"/>
                  </a:lnTo>
                  <a:lnTo>
                    <a:pt x="411480" y="713739"/>
                  </a:lnTo>
                  <a:lnTo>
                    <a:pt x="446153" y="713739"/>
                  </a:lnTo>
                  <a:lnTo>
                    <a:pt x="440657" y="720089"/>
                  </a:lnTo>
                  <a:close/>
                </a:path>
                <a:path w="501650" h="848360">
                  <a:moveTo>
                    <a:pt x="39351" y="726439"/>
                  </a:moveTo>
                  <a:lnTo>
                    <a:pt x="21437" y="726439"/>
                  </a:lnTo>
                  <a:lnTo>
                    <a:pt x="30346" y="717502"/>
                  </a:lnTo>
                  <a:lnTo>
                    <a:pt x="39351" y="726439"/>
                  </a:lnTo>
                  <a:close/>
                </a:path>
                <a:path w="501650" h="848360">
                  <a:moveTo>
                    <a:pt x="407278" y="749300"/>
                  </a:moveTo>
                  <a:lnTo>
                    <a:pt x="356044" y="749300"/>
                  </a:lnTo>
                  <a:lnTo>
                    <a:pt x="365277" y="744220"/>
                  </a:lnTo>
                  <a:lnTo>
                    <a:pt x="364718" y="744220"/>
                  </a:lnTo>
                  <a:lnTo>
                    <a:pt x="373697" y="740410"/>
                  </a:lnTo>
                  <a:lnTo>
                    <a:pt x="373151" y="740410"/>
                  </a:lnTo>
                  <a:lnTo>
                    <a:pt x="381876" y="735329"/>
                  </a:lnTo>
                  <a:lnTo>
                    <a:pt x="381355" y="735329"/>
                  </a:lnTo>
                  <a:lnTo>
                    <a:pt x="389801" y="730250"/>
                  </a:lnTo>
                  <a:lnTo>
                    <a:pt x="389293" y="730250"/>
                  </a:lnTo>
                  <a:lnTo>
                    <a:pt x="397459" y="725170"/>
                  </a:lnTo>
                  <a:lnTo>
                    <a:pt x="396976" y="725170"/>
                  </a:lnTo>
                  <a:lnTo>
                    <a:pt x="404837" y="718820"/>
                  </a:lnTo>
                  <a:lnTo>
                    <a:pt x="404367" y="720089"/>
                  </a:lnTo>
                  <a:lnTo>
                    <a:pt x="440657" y="720089"/>
                  </a:lnTo>
                  <a:lnTo>
                    <a:pt x="436244" y="725170"/>
                  </a:lnTo>
                  <a:lnTo>
                    <a:pt x="428561" y="732789"/>
                  </a:lnTo>
                  <a:lnTo>
                    <a:pt x="421005" y="739139"/>
                  </a:lnTo>
                  <a:lnTo>
                    <a:pt x="412178" y="745489"/>
                  </a:lnTo>
                  <a:lnTo>
                    <a:pt x="407278" y="749300"/>
                  </a:lnTo>
                  <a:close/>
                </a:path>
                <a:path w="501650" h="848360">
                  <a:moveTo>
                    <a:pt x="404012" y="751839"/>
                  </a:moveTo>
                  <a:lnTo>
                    <a:pt x="347167" y="751839"/>
                  </a:lnTo>
                  <a:lnTo>
                    <a:pt x="356615" y="748029"/>
                  </a:lnTo>
                  <a:lnTo>
                    <a:pt x="356044" y="749300"/>
                  </a:lnTo>
                  <a:lnTo>
                    <a:pt x="407278" y="749300"/>
                  </a:lnTo>
                  <a:lnTo>
                    <a:pt x="404012" y="751839"/>
                  </a:lnTo>
                  <a:close/>
                </a:path>
                <a:path w="501650" h="848360">
                  <a:moveTo>
                    <a:pt x="144157" y="835660"/>
                  </a:moveTo>
                  <a:lnTo>
                    <a:pt x="118757" y="835660"/>
                  </a:lnTo>
                  <a:lnTo>
                    <a:pt x="140436" y="826770"/>
                  </a:lnTo>
                  <a:lnTo>
                    <a:pt x="118757" y="805253"/>
                  </a:lnTo>
                  <a:lnTo>
                    <a:pt x="122478" y="767079"/>
                  </a:lnTo>
                  <a:lnTo>
                    <a:pt x="126593" y="764539"/>
                  </a:lnTo>
                  <a:lnTo>
                    <a:pt x="285102" y="764539"/>
                  </a:lnTo>
                  <a:lnTo>
                    <a:pt x="290448" y="763270"/>
                  </a:lnTo>
                  <a:lnTo>
                    <a:pt x="299910" y="763270"/>
                  </a:lnTo>
                  <a:lnTo>
                    <a:pt x="310324" y="762000"/>
                  </a:lnTo>
                  <a:lnTo>
                    <a:pt x="309701" y="762000"/>
                  </a:lnTo>
                  <a:lnTo>
                    <a:pt x="320558" y="759304"/>
                  </a:lnTo>
                  <a:lnTo>
                    <a:pt x="329399" y="758189"/>
                  </a:lnTo>
                  <a:lnTo>
                    <a:pt x="328790" y="758189"/>
                  </a:lnTo>
                  <a:lnTo>
                    <a:pt x="338670" y="755650"/>
                  </a:lnTo>
                  <a:lnTo>
                    <a:pt x="338073" y="755650"/>
                  </a:lnTo>
                  <a:lnTo>
                    <a:pt x="347751" y="751839"/>
                  </a:lnTo>
                  <a:lnTo>
                    <a:pt x="403504" y="751839"/>
                  </a:lnTo>
                  <a:lnTo>
                    <a:pt x="395058" y="756920"/>
                  </a:lnTo>
                  <a:lnTo>
                    <a:pt x="394538" y="756920"/>
                  </a:lnTo>
                  <a:lnTo>
                    <a:pt x="385813" y="762000"/>
                  </a:lnTo>
                  <a:lnTo>
                    <a:pt x="375742" y="768350"/>
                  </a:lnTo>
                  <a:lnTo>
                    <a:pt x="366509" y="772160"/>
                  </a:lnTo>
                  <a:lnTo>
                    <a:pt x="365937" y="772160"/>
                  </a:lnTo>
                  <a:lnTo>
                    <a:pt x="356476" y="775970"/>
                  </a:lnTo>
                  <a:lnTo>
                    <a:pt x="355892" y="775970"/>
                  </a:lnTo>
                  <a:lnTo>
                    <a:pt x="352467" y="777239"/>
                  </a:lnTo>
                  <a:lnTo>
                    <a:pt x="144157" y="777239"/>
                  </a:lnTo>
                  <a:lnTo>
                    <a:pt x="131562" y="789835"/>
                  </a:lnTo>
                  <a:lnTo>
                    <a:pt x="144157" y="789835"/>
                  </a:lnTo>
                  <a:lnTo>
                    <a:pt x="144157" y="835660"/>
                  </a:lnTo>
                  <a:close/>
                </a:path>
                <a:path w="501650" h="848360">
                  <a:moveTo>
                    <a:pt x="144157" y="789835"/>
                  </a:moveTo>
                  <a:lnTo>
                    <a:pt x="131562" y="789835"/>
                  </a:lnTo>
                  <a:lnTo>
                    <a:pt x="144157" y="777239"/>
                  </a:lnTo>
                  <a:lnTo>
                    <a:pt x="144157" y="789835"/>
                  </a:lnTo>
                  <a:close/>
                </a:path>
                <a:path w="501650" h="848360">
                  <a:moveTo>
                    <a:pt x="144157" y="789835"/>
                  </a:moveTo>
                  <a:lnTo>
                    <a:pt x="144157" y="777239"/>
                  </a:lnTo>
                  <a:lnTo>
                    <a:pt x="352467" y="777239"/>
                  </a:lnTo>
                  <a:lnTo>
                    <a:pt x="345617" y="779779"/>
                  </a:lnTo>
                  <a:lnTo>
                    <a:pt x="335737" y="782320"/>
                  </a:lnTo>
                  <a:lnTo>
                    <a:pt x="325043" y="784860"/>
                  </a:lnTo>
                  <a:lnTo>
                    <a:pt x="324421" y="784860"/>
                  </a:lnTo>
                  <a:lnTo>
                    <a:pt x="314159" y="787400"/>
                  </a:lnTo>
                  <a:lnTo>
                    <a:pt x="313537" y="787400"/>
                  </a:lnTo>
                  <a:lnTo>
                    <a:pt x="303110" y="788670"/>
                  </a:lnTo>
                  <a:lnTo>
                    <a:pt x="286067" y="788670"/>
                  </a:lnTo>
                  <a:lnTo>
                    <a:pt x="144157" y="789835"/>
                  </a:lnTo>
                  <a:close/>
                </a:path>
                <a:path w="501650" h="848360">
                  <a:moveTo>
                    <a:pt x="118757" y="835660"/>
                  </a:moveTo>
                  <a:lnTo>
                    <a:pt x="118757" y="805253"/>
                  </a:lnTo>
                  <a:lnTo>
                    <a:pt x="140436" y="826770"/>
                  </a:lnTo>
                  <a:lnTo>
                    <a:pt x="118757" y="835660"/>
                  </a:lnTo>
                  <a:close/>
                </a:path>
              </a:pathLst>
            </a:custGeom>
            <a:solidFill>
              <a:srgbClr val="7A7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Tree</a:t>
            </a:r>
            <a:r>
              <a:rPr spc="-165" dirty="0"/>
              <a:t> </a:t>
            </a:r>
            <a:r>
              <a:rPr spc="-95" dirty="0"/>
              <a:t>terminologies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404" y="1177417"/>
            <a:ext cx="7429500" cy="33115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without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parent</a:t>
            </a:r>
            <a:r>
              <a:rPr sz="20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(A)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95"/>
              </a:lnSpc>
              <a:spcBef>
                <a:spcPts val="480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dirty="0">
                <a:solidFill>
                  <a:srgbClr val="2E2B1F"/>
                </a:solidFill>
                <a:latin typeface="Constantia"/>
                <a:cs typeface="Constantia"/>
              </a:rPr>
              <a:t>Siblings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share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same</a:t>
            </a:r>
            <a:r>
              <a:rPr sz="2000" spc="-2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parent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50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Internal</a:t>
            </a:r>
            <a:r>
              <a:rPr sz="2000" b="1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: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with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at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least</a:t>
            </a:r>
            <a:r>
              <a:rPr sz="2000" spc="-2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one</a:t>
            </a:r>
            <a:r>
              <a:rPr sz="2000" spc="3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child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(A,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B,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C,</a:t>
            </a:r>
            <a:r>
              <a:rPr sz="2000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F)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05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External</a:t>
            </a:r>
            <a:r>
              <a:rPr sz="2000" b="1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b="1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(leaf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):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without</a:t>
            </a:r>
            <a:r>
              <a:rPr sz="2000" spc="3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children(E,I,J,K,G,H,D)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75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25" dirty="0">
                <a:solidFill>
                  <a:srgbClr val="2E2B1F"/>
                </a:solidFill>
                <a:latin typeface="Constantia"/>
                <a:cs typeface="Constantia"/>
              </a:rPr>
              <a:t>Ancestors</a:t>
            </a:r>
            <a:r>
              <a:rPr sz="2000" b="1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node: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parent,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grandparent,</a:t>
            </a:r>
            <a:r>
              <a:rPr sz="2000" spc="3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great-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grandparent,etc.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25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25" dirty="0">
                <a:solidFill>
                  <a:srgbClr val="2E2B1F"/>
                </a:solidFill>
                <a:latin typeface="Constantia"/>
                <a:cs typeface="Constantia"/>
              </a:rPr>
              <a:t>Descendant</a:t>
            </a:r>
            <a:r>
              <a:rPr sz="2000" b="1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node: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child,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grandchild,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great-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grandchild,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etc.</a:t>
            </a:r>
            <a:endParaRPr sz="2000">
              <a:latin typeface="Constantia"/>
              <a:cs typeface="Constantia"/>
            </a:endParaRPr>
          </a:p>
          <a:p>
            <a:pPr marL="287655" marR="788035" indent="-274955">
              <a:lnSpc>
                <a:spcPct val="72100"/>
              </a:lnSpc>
              <a:spcBef>
                <a:spcPts val="57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655" algn="l"/>
              </a:tabLst>
            </a:pPr>
            <a:r>
              <a:rPr sz="2000" b="1" dirty="0">
                <a:solidFill>
                  <a:srgbClr val="2E2B1F"/>
                </a:solidFill>
                <a:latin typeface="Constantia"/>
                <a:cs typeface="Constantia"/>
              </a:rPr>
              <a:t>Depth</a:t>
            </a:r>
            <a:r>
              <a:rPr sz="2000" b="1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node: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has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depth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0.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direct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children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depth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1.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1510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30" dirty="0">
                <a:solidFill>
                  <a:srgbClr val="2E2B1F"/>
                </a:solidFill>
                <a:latin typeface="Constantia"/>
                <a:cs typeface="Constantia"/>
              </a:rPr>
              <a:t>Height</a:t>
            </a:r>
            <a:r>
              <a:rPr sz="2000" b="1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tree: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Leaf</a:t>
            </a:r>
            <a:r>
              <a:rPr sz="2000" spc="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height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0.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height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endParaRPr sz="2000">
              <a:latin typeface="Constantia"/>
              <a:cs typeface="Constantia"/>
            </a:endParaRPr>
          </a:p>
          <a:p>
            <a:pPr marL="287655" marR="953135">
              <a:lnSpc>
                <a:spcPct val="64200"/>
              </a:lnSpc>
              <a:spcBef>
                <a:spcPts val="430"/>
              </a:spcBef>
            </a:pP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non-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leaf</a:t>
            </a:r>
            <a:r>
              <a:rPr sz="2000" spc="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1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plus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maximum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heights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its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children.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Height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is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height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root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1914"/>
              </a:lnSpc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Degree</a:t>
            </a:r>
            <a:r>
              <a:rPr sz="2000" b="1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node:</a:t>
            </a:r>
            <a:r>
              <a:rPr sz="2000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number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000" spc="4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children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404" y="4374515"/>
            <a:ext cx="59112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E7BA29"/>
              </a:buClr>
              <a:buSzPct val="92500"/>
              <a:buFont typeface="Wingdings 2"/>
              <a:buChar char=""/>
              <a:tabLst>
                <a:tab pos="287020" algn="l"/>
              </a:tabLst>
            </a:pPr>
            <a:r>
              <a:rPr sz="2000" b="1" spc="-10" dirty="0">
                <a:solidFill>
                  <a:srgbClr val="2E2B1F"/>
                </a:solidFill>
                <a:latin typeface="Constantia"/>
                <a:cs typeface="Constantia"/>
              </a:rPr>
              <a:t>Degree</a:t>
            </a:r>
            <a:r>
              <a:rPr sz="2000" b="1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tree: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maximum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number</a:t>
            </a:r>
            <a:r>
              <a:rPr sz="2000" spc="-21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spc="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its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387" y="4417212"/>
            <a:ext cx="3349548" cy="23279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37501" y="6596926"/>
            <a:ext cx="6870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E2B1F"/>
                </a:solidFill>
                <a:latin typeface="Tahoma"/>
                <a:cs typeface="Tahoma"/>
              </a:rPr>
              <a:t>subtree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2178" y="4463897"/>
            <a:ext cx="1473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9160" y="5141328"/>
            <a:ext cx="1447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8075" y="5140668"/>
            <a:ext cx="16319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7086" y="5141328"/>
            <a:ext cx="1473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C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6628" y="5818098"/>
            <a:ext cx="1606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6281" y="5818098"/>
            <a:ext cx="1625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3713" y="5817438"/>
            <a:ext cx="1390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9485" y="5818098"/>
            <a:ext cx="1314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F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0387" y="6498996"/>
            <a:ext cx="1009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61558" y="6499669"/>
            <a:ext cx="10985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J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1935" y="6499669"/>
            <a:ext cx="1447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E2B1F"/>
                </a:solidFill>
                <a:latin typeface="Tahoma"/>
                <a:cs typeface="Tahoma"/>
              </a:rPr>
              <a:t>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35491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Applications</a:t>
            </a:r>
            <a:r>
              <a:rPr spc="-185" dirty="0"/>
              <a:t> </a:t>
            </a:r>
            <a:r>
              <a:rPr spc="-50" dirty="0"/>
              <a:t>of</a:t>
            </a:r>
            <a:r>
              <a:rPr spc="-175" dirty="0"/>
              <a:t> </a:t>
            </a:r>
            <a:r>
              <a:rPr spc="-70" dirty="0"/>
              <a:t>trees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marR="163195" indent="-227329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pc="-30" dirty="0"/>
              <a:t>Trees</a:t>
            </a:r>
            <a:r>
              <a:rPr spc="-65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used</a:t>
            </a:r>
            <a:r>
              <a:rPr spc="-6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store</a:t>
            </a:r>
            <a:r>
              <a:rPr spc="-60" dirty="0"/>
              <a:t> </a:t>
            </a:r>
            <a:r>
              <a:rPr dirty="0"/>
              <a:t>simple</a:t>
            </a:r>
            <a:r>
              <a:rPr spc="-55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dirty="0"/>
              <a:t>well</a:t>
            </a:r>
            <a:r>
              <a:rPr spc="-55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complex</a:t>
            </a:r>
            <a:r>
              <a:rPr spc="-60" dirty="0"/>
              <a:t> </a:t>
            </a:r>
            <a:r>
              <a:rPr dirty="0"/>
              <a:t>data.</a:t>
            </a:r>
            <a:r>
              <a:rPr spc="-60" dirty="0"/>
              <a:t> </a:t>
            </a:r>
            <a:r>
              <a:rPr dirty="0"/>
              <a:t>Here</a:t>
            </a:r>
            <a:r>
              <a:rPr spc="-55" dirty="0"/>
              <a:t> </a:t>
            </a:r>
            <a:r>
              <a:rPr spc="-10" dirty="0"/>
              <a:t>simple 	</a:t>
            </a:r>
            <a:r>
              <a:rPr dirty="0"/>
              <a:t>means</a:t>
            </a:r>
            <a:r>
              <a:rPr spc="-60" dirty="0"/>
              <a:t> </a:t>
            </a:r>
            <a:r>
              <a:rPr dirty="0"/>
              <a:t>an</a:t>
            </a:r>
            <a:r>
              <a:rPr spc="-60" dirty="0"/>
              <a:t> </a:t>
            </a:r>
            <a:r>
              <a:rPr dirty="0"/>
              <a:t>int</a:t>
            </a:r>
            <a:r>
              <a:rPr spc="-55" dirty="0"/>
              <a:t> </a:t>
            </a:r>
            <a:r>
              <a:rPr dirty="0"/>
              <a:t>value,</a:t>
            </a:r>
            <a:r>
              <a:rPr spc="-55" dirty="0"/>
              <a:t> </a:t>
            </a:r>
            <a:r>
              <a:rPr dirty="0"/>
              <a:t>char</a:t>
            </a:r>
            <a:r>
              <a:rPr spc="-55" dirty="0"/>
              <a:t> </a:t>
            </a:r>
            <a:r>
              <a:rPr dirty="0"/>
              <a:t>value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complex</a:t>
            </a:r>
            <a:r>
              <a:rPr spc="-6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(structure).</a:t>
            </a:r>
          </a:p>
          <a:p>
            <a:pPr marL="240029" marR="5080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pc="-30" dirty="0"/>
              <a:t>Trees</a:t>
            </a:r>
            <a:r>
              <a:rPr spc="-60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often</a:t>
            </a:r>
            <a:r>
              <a:rPr spc="-55" dirty="0"/>
              <a:t> </a:t>
            </a:r>
            <a:r>
              <a:rPr dirty="0"/>
              <a:t>used</a:t>
            </a:r>
            <a:r>
              <a:rPr spc="-60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spc="-10" dirty="0"/>
              <a:t>implementing</a:t>
            </a:r>
            <a:r>
              <a:rPr spc="-60" dirty="0"/>
              <a:t> </a:t>
            </a:r>
            <a:r>
              <a:rPr dirty="0"/>
              <a:t>other</a:t>
            </a:r>
            <a:r>
              <a:rPr spc="-55" dirty="0"/>
              <a:t> </a:t>
            </a:r>
            <a:r>
              <a:rPr dirty="0"/>
              <a:t>types</a:t>
            </a:r>
            <a:r>
              <a:rPr spc="-6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structures 	like</a:t>
            </a:r>
            <a:r>
              <a:rPr spc="-65" dirty="0"/>
              <a:t> </a:t>
            </a:r>
            <a:r>
              <a:rPr dirty="0"/>
              <a:t>hash</a:t>
            </a:r>
            <a:r>
              <a:rPr spc="-65" dirty="0"/>
              <a:t> </a:t>
            </a:r>
            <a:r>
              <a:rPr dirty="0"/>
              <a:t>tables,</a:t>
            </a:r>
            <a:r>
              <a:rPr spc="-60" dirty="0"/>
              <a:t> </a:t>
            </a:r>
            <a:r>
              <a:rPr dirty="0"/>
              <a:t>sets,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10" dirty="0"/>
              <a:t>maps.</a:t>
            </a:r>
          </a:p>
          <a:p>
            <a:pPr marL="240029" marR="78740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dirty="0"/>
              <a:t>A</a:t>
            </a:r>
            <a:r>
              <a:rPr spc="-55" dirty="0"/>
              <a:t> </a:t>
            </a:r>
            <a:r>
              <a:rPr spc="-20" dirty="0"/>
              <a:t>self-</a:t>
            </a:r>
            <a:r>
              <a:rPr dirty="0"/>
              <a:t>balancing</a:t>
            </a:r>
            <a:r>
              <a:rPr spc="-55" dirty="0"/>
              <a:t> </a:t>
            </a:r>
            <a:r>
              <a:rPr dirty="0"/>
              <a:t>tree,</a:t>
            </a:r>
            <a:r>
              <a:rPr spc="-50" dirty="0"/>
              <a:t> </a:t>
            </a:r>
            <a:r>
              <a:rPr spc="-25" dirty="0"/>
              <a:t>Red-</a:t>
            </a:r>
            <a:r>
              <a:rPr dirty="0"/>
              <a:t>black</a:t>
            </a:r>
            <a:r>
              <a:rPr spc="-50" dirty="0"/>
              <a:t> </a:t>
            </a:r>
            <a:r>
              <a:rPr dirty="0"/>
              <a:t>tree</a:t>
            </a:r>
            <a:r>
              <a:rPr spc="-45" dirty="0"/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dirty="0"/>
              <a:t>used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kernel</a:t>
            </a:r>
            <a:r>
              <a:rPr spc="-45" dirty="0"/>
              <a:t> </a:t>
            </a:r>
            <a:r>
              <a:rPr dirty="0"/>
              <a:t>scheduling</a:t>
            </a:r>
            <a:r>
              <a:rPr spc="-55" dirty="0"/>
              <a:t> </a:t>
            </a:r>
            <a:r>
              <a:rPr spc="-25" dirty="0"/>
              <a:t>to 	</a:t>
            </a:r>
            <a:r>
              <a:rPr dirty="0"/>
              <a:t>preempt</a:t>
            </a:r>
            <a:r>
              <a:rPr spc="-70" dirty="0"/>
              <a:t> </a:t>
            </a:r>
            <a:r>
              <a:rPr dirty="0"/>
              <a:t>massively</a:t>
            </a:r>
            <a:r>
              <a:rPr spc="-65" dirty="0"/>
              <a:t> </a:t>
            </a:r>
            <a:r>
              <a:rPr spc="-10" dirty="0"/>
              <a:t>multi-processor</a:t>
            </a:r>
            <a:r>
              <a:rPr spc="-70" dirty="0"/>
              <a:t> </a:t>
            </a:r>
            <a:r>
              <a:rPr spc="-10" dirty="0"/>
              <a:t>computer</a:t>
            </a:r>
            <a:r>
              <a:rPr spc="-70" dirty="0"/>
              <a:t> </a:t>
            </a:r>
            <a:r>
              <a:rPr spc="-10" dirty="0"/>
              <a:t>operating</a:t>
            </a:r>
            <a:r>
              <a:rPr spc="-65" dirty="0"/>
              <a:t> </a:t>
            </a:r>
            <a:r>
              <a:rPr spc="-20" dirty="0"/>
              <a:t>system</a:t>
            </a:r>
            <a:r>
              <a:rPr spc="-70" dirty="0"/>
              <a:t> </a:t>
            </a:r>
            <a:r>
              <a:rPr spc="-20" dirty="0"/>
              <a:t>use.</a:t>
            </a:r>
          </a:p>
          <a:p>
            <a:pPr marL="240029" marR="273050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dirty="0"/>
              <a:t>Another</a:t>
            </a:r>
            <a:r>
              <a:rPr spc="-70" dirty="0"/>
              <a:t> </a:t>
            </a:r>
            <a:r>
              <a:rPr spc="-10" dirty="0"/>
              <a:t>variation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tree,</a:t>
            </a:r>
            <a:r>
              <a:rPr spc="-60" dirty="0"/>
              <a:t> </a:t>
            </a:r>
            <a:r>
              <a:rPr spc="-10" dirty="0"/>
              <a:t>B-</a:t>
            </a:r>
            <a:r>
              <a:rPr dirty="0"/>
              <a:t>trees</a:t>
            </a:r>
            <a:r>
              <a:rPr spc="-70" dirty="0"/>
              <a:t> </a:t>
            </a:r>
            <a:r>
              <a:rPr dirty="0"/>
              <a:t>are</a:t>
            </a:r>
            <a:r>
              <a:rPr spc="-65" dirty="0"/>
              <a:t> </a:t>
            </a:r>
            <a:r>
              <a:rPr dirty="0"/>
              <a:t>used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10" dirty="0"/>
              <a:t>store</a:t>
            </a:r>
            <a:r>
              <a:rPr spc="-60" dirty="0"/>
              <a:t> </a:t>
            </a:r>
            <a:r>
              <a:rPr dirty="0"/>
              <a:t>tree</a:t>
            </a:r>
            <a:r>
              <a:rPr spc="-65" dirty="0"/>
              <a:t> </a:t>
            </a:r>
            <a:r>
              <a:rPr spc="-10" dirty="0"/>
              <a:t>structures 	</a:t>
            </a:r>
            <a:r>
              <a:rPr dirty="0"/>
              <a:t>on</a:t>
            </a:r>
            <a:r>
              <a:rPr spc="-55" dirty="0"/>
              <a:t> </a:t>
            </a:r>
            <a:r>
              <a:rPr dirty="0"/>
              <a:t>disc.</a:t>
            </a:r>
            <a:r>
              <a:rPr spc="-45" dirty="0"/>
              <a:t> </a:t>
            </a:r>
            <a:r>
              <a:rPr dirty="0"/>
              <a:t>They</a:t>
            </a:r>
            <a:r>
              <a:rPr spc="-45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dirty="0"/>
              <a:t>used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index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large</a:t>
            </a:r>
            <a:r>
              <a:rPr spc="-45" dirty="0"/>
              <a:t> </a:t>
            </a:r>
            <a:r>
              <a:rPr dirty="0"/>
              <a:t>number</a:t>
            </a:r>
            <a:r>
              <a:rPr spc="-5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0" dirty="0"/>
              <a:t>records.</a:t>
            </a:r>
          </a:p>
          <a:p>
            <a:pPr marL="240029" marR="99695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pc="-10" dirty="0"/>
              <a:t>B-</a:t>
            </a:r>
            <a:r>
              <a:rPr dirty="0"/>
              <a:t>trees</a:t>
            </a:r>
            <a:r>
              <a:rPr spc="-75" dirty="0"/>
              <a:t> </a:t>
            </a:r>
            <a:r>
              <a:rPr dirty="0"/>
              <a:t>are</a:t>
            </a:r>
            <a:r>
              <a:rPr spc="-65" dirty="0"/>
              <a:t> </a:t>
            </a:r>
            <a:r>
              <a:rPr dirty="0"/>
              <a:t>also</a:t>
            </a:r>
            <a:r>
              <a:rPr spc="-65" dirty="0"/>
              <a:t> </a:t>
            </a:r>
            <a:r>
              <a:rPr dirty="0"/>
              <a:t>used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dirty="0"/>
              <a:t>secondary</a:t>
            </a:r>
            <a:r>
              <a:rPr spc="-65" dirty="0"/>
              <a:t> </a:t>
            </a:r>
            <a:r>
              <a:rPr spc="-10" dirty="0"/>
              <a:t>indexes</a:t>
            </a:r>
            <a:r>
              <a:rPr spc="-70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databases,</a:t>
            </a:r>
            <a:r>
              <a:rPr spc="-65" dirty="0"/>
              <a:t> </a:t>
            </a:r>
            <a:r>
              <a:rPr dirty="0"/>
              <a:t>where</a:t>
            </a:r>
            <a:r>
              <a:rPr spc="-65" dirty="0"/>
              <a:t> </a:t>
            </a:r>
            <a:r>
              <a:rPr spc="-25" dirty="0"/>
              <a:t>the 	</a:t>
            </a:r>
            <a:r>
              <a:rPr dirty="0"/>
              <a:t>index</a:t>
            </a:r>
            <a:r>
              <a:rPr spc="-60" dirty="0"/>
              <a:t> </a:t>
            </a:r>
            <a:r>
              <a:rPr spc="-20" dirty="0"/>
              <a:t>facilitates</a:t>
            </a:r>
            <a:r>
              <a:rPr spc="-6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select</a:t>
            </a:r>
            <a:r>
              <a:rPr spc="-55" dirty="0"/>
              <a:t> </a:t>
            </a:r>
            <a:r>
              <a:rPr spc="-10" dirty="0"/>
              <a:t>operation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answer</a:t>
            </a:r>
            <a:r>
              <a:rPr spc="-60" dirty="0"/>
              <a:t> </a:t>
            </a:r>
            <a:r>
              <a:rPr dirty="0"/>
              <a:t>some</a:t>
            </a:r>
            <a:r>
              <a:rPr spc="-55" dirty="0"/>
              <a:t> </a:t>
            </a:r>
            <a:r>
              <a:rPr spc="-10" dirty="0"/>
              <a:t>range</a:t>
            </a:r>
            <a:r>
              <a:rPr spc="-50" dirty="0"/>
              <a:t> </a:t>
            </a:r>
            <a:r>
              <a:rPr spc="-10" dirty="0"/>
              <a:t>criteria.</a:t>
            </a:r>
          </a:p>
          <a:p>
            <a:pPr marL="240029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0029" algn="l"/>
              </a:tabLst>
            </a:pPr>
            <a:r>
              <a:rPr spc="-30" dirty="0"/>
              <a:t>Trees</a:t>
            </a:r>
            <a:r>
              <a:rPr spc="-75" dirty="0"/>
              <a:t> </a:t>
            </a:r>
            <a:r>
              <a:rPr dirty="0"/>
              <a:t>are</a:t>
            </a:r>
            <a:r>
              <a:rPr spc="-70" dirty="0"/>
              <a:t> </a:t>
            </a:r>
            <a:r>
              <a:rPr dirty="0"/>
              <a:t>used</a:t>
            </a:r>
            <a:r>
              <a:rPr spc="-75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dirty="0"/>
              <a:t>compiler</a:t>
            </a:r>
            <a:r>
              <a:rPr spc="-75" dirty="0"/>
              <a:t> </a:t>
            </a:r>
            <a:r>
              <a:rPr spc="-10" dirty="0"/>
              <a:t>construction.</a:t>
            </a:r>
          </a:p>
          <a:p>
            <a:pPr marL="240029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0029" algn="l"/>
              </a:tabLst>
            </a:pPr>
            <a:r>
              <a:rPr spc="-30" dirty="0"/>
              <a:t>Trees</a:t>
            </a:r>
            <a:r>
              <a:rPr spc="-55" dirty="0"/>
              <a:t> </a:t>
            </a:r>
            <a:r>
              <a:rPr dirty="0"/>
              <a:t>are</a:t>
            </a:r>
            <a:r>
              <a:rPr spc="-50" dirty="0"/>
              <a:t> </a:t>
            </a:r>
            <a:r>
              <a:rPr dirty="0"/>
              <a:t>also</a:t>
            </a:r>
            <a:r>
              <a:rPr spc="-50" dirty="0"/>
              <a:t> </a:t>
            </a:r>
            <a:r>
              <a:rPr dirty="0"/>
              <a:t>used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database</a:t>
            </a:r>
            <a:r>
              <a:rPr spc="-45" dirty="0"/>
              <a:t> </a:t>
            </a:r>
            <a:r>
              <a:rPr spc="-10" dirty="0"/>
              <a:t>design.</a:t>
            </a:r>
          </a:p>
          <a:p>
            <a:pPr marL="240029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0029" algn="l"/>
              </a:tabLst>
            </a:pPr>
            <a:r>
              <a:rPr spc="-30" dirty="0"/>
              <a:t>Trees</a:t>
            </a:r>
            <a:r>
              <a:rPr spc="-55" dirty="0"/>
              <a:t> </a:t>
            </a:r>
            <a:r>
              <a:rPr dirty="0"/>
              <a:t>are</a:t>
            </a:r>
            <a:r>
              <a:rPr spc="-50" dirty="0"/>
              <a:t> </a:t>
            </a:r>
            <a:r>
              <a:rPr dirty="0"/>
              <a:t>used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file</a:t>
            </a:r>
            <a:r>
              <a:rPr spc="-45" dirty="0"/>
              <a:t> </a:t>
            </a:r>
            <a:r>
              <a:rPr spc="-20" dirty="0"/>
              <a:t>system</a:t>
            </a:r>
            <a:r>
              <a:rPr spc="-50" dirty="0"/>
              <a:t> </a:t>
            </a:r>
            <a:r>
              <a:rPr spc="-10" dirty="0"/>
              <a:t>directories.</a:t>
            </a:r>
          </a:p>
          <a:p>
            <a:pPr marL="240029" marR="325120" indent="-227329">
              <a:lnSpc>
                <a:spcPct val="10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pc="-30" dirty="0"/>
              <a:t>Trees</a:t>
            </a:r>
            <a:r>
              <a:rPr spc="-65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also</a:t>
            </a:r>
            <a:r>
              <a:rPr spc="-60" dirty="0"/>
              <a:t> </a:t>
            </a:r>
            <a:r>
              <a:rPr dirty="0"/>
              <a:t>widely</a:t>
            </a:r>
            <a:r>
              <a:rPr spc="-55" dirty="0"/>
              <a:t> </a:t>
            </a:r>
            <a:r>
              <a:rPr dirty="0"/>
              <a:t>used</a:t>
            </a:r>
            <a:r>
              <a:rPr spc="-6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spc="-10" dirty="0"/>
              <a:t>information</a:t>
            </a:r>
            <a:r>
              <a:rPr spc="-65" dirty="0"/>
              <a:t> </a:t>
            </a:r>
            <a:r>
              <a:rPr spc="-20" dirty="0"/>
              <a:t>storage</a:t>
            </a:r>
            <a:r>
              <a:rPr spc="-5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10" dirty="0"/>
              <a:t>retrieval</a:t>
            </a:r>
            <a:r>
              <a:rPr spc="-55" dirty="0"/>
              <a:t> </a:t>
            </a:r>
            <a:r>
              <a:rPr spc="-35" dirty="0"/>
              <a:t>in 	</a:t>
            </a:r>
            <a:r>
              <a:rPr dirty="0"/>
              <a:t>symbol</a:t>
            </a:r>
            <a:r>
              <a:rPr spc="-85" dirty="0"/>
              <a:t> </a:t>
            </a:r>
            <a:r>
              <a:rPr spc="-10" dirty="0"/>
              <a:t>tables.</a:t>
            </a: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/>
              <a:t>Huffman</a:t>
            </a:r>
            <a:r>
              <a:rPr sz="4400" spc="-190" dirty="0"/>
              <a:t> </a:t>
            </a:r>
            <a:r>
              <a:rPr sz="4400" spc="-120" dirty="0"/>
              <a:t>tree</a:t>
            </a:r>
            <a:r>
              <a:rPr sz="4400" spc="-190" dirty="0"/>
              <a:t> </a:t>
            </a:r>
            <a:r>
              <a:rPr sz="4400" spc="-70" dirty="0"/>
              <a:t>and</a:t>
            </a:r>
            <a:r>
              <a:rPr sz="4400" spc="-190" dirty="0"/>
              <a:t> </a:t>
            </a:r>
            <a:r>
              <a:rPr sz="4400" spc="-80" dirty="0"/>
              <a:t>its</a:t>
            </a:r>
            <a:r>
              <a:rPr sz="4400" spc="-190" dirty="0"/>
              <a:t> </a:t>
            </a:r>
            <a:r>
              <a:rPr sz="4400" spc="-80" dirty="0"/>
              <a:t>application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50240" y="1543050"/>
            <a:ext cx="7141209" cy="32435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  <a:tab pos="1704975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Developed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	by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David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A.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1952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A.D.</a:t>
            </a:r>
            <a:endParaRPr sz="2400">
              <a:latin typeface="Calibri"/>
              <a:cs typeface="Calibri"/>
            </a:endParaRPr>
          </a:p>
          <a:p>
            <a:pPr marL="240029" marR="761365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strict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minimum 	weighted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length.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important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applications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is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Communication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40029" marR="173990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lossless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compression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variable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encoding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character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based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estimated 	probability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occurrence.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18960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90" dirty="0"/>
              <a:t> </a:t>
            </a:r>
            <a:r>
              <a:rPr spc="-6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617980"/>
            <a:ext cx="7100570" cy="3509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marR="177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794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strictly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‘n’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leaves/external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nodes,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there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total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2n-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A9A47B"/>
              </a:buClr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Internal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+1</a:t>
            </a:r>
            <a:endParaRPr sz="2200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(L</a:t>
            </a:r>
            <a:r>
              <a:rPr sz="2100" baseline="-17857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sum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leaves</a:t>
            </a:r>
            <a:endParaRPr sz="2200">
              <a:latin typeface="Calibri"/>
              <a:cs typeface="Calibri"/>
            </a:endParaRPr>
          </a:p>
          <a:p>
            <a:pPr marL="300482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2+2+2+3+3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12</a:t>
            </a:r>
            <a:endParaRPr sz="2200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Internal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(L</a:t>
            </a:r>
            <a:r>
              <a:rPr sz="2100" baseline="-17857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sum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int.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  <a:p>
            <a:pPr marL="2941955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=0+1+1+2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Hence,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100" baseline="-17857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100" spc="232" baseline="-17857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100" baseline="-17857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100" spc="240" baseline="-17857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2n</a:t>
            </a:r>
            <a:r>
              <a:rPr sz="2100" spc="-37" baseline="-17857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1459" y="4559300"/>
            <a:ext cx="1344040" cy="1854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18960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90" dirty="0"/>
              <a:t> </a:t>
            </a:r>
            <a:r>
              <a:rPr spc="-6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8614"/>
            <a:ext cx="7312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weight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‘W’,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weighted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be,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2011680"/>
            <a:ext cx="1149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A9A47B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1545" y="2176145"/>
            <a:ext cx="32385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320" dirty="0">
                <a:solidFill>
                  <a:srgbClr val="2E2B1F"/>
                </a:solidFill>
                <a:latin typeface="Cambria Math"/>
                <a:cs typeface="Cambria Math"/>
              </a:rPr>
              <a:t>=1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439" y="1891664"/>
            <a:ext cx="361950" cy="33147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sz="3000" spc="397" baseline="-26388" dirty="0">
                <a:solidFill>
                  <a:srgbClr val="2E2B1F"/>
                </a:solidFill>
                <a:latin typeface="Cambria Math"/>
                <a:cs typeface="Cambria Math"/>
              </a:rPr>
              <a:t>  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7139" y="2011044"/>
            <a:ext cx="5575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2419985"/>
            <a:ext cx="5669915" cy="9347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765" indent="-22796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Since,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950" spc="209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950" spc="217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+…..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950" spc="-30" baseline="-17094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950" spc="-30" baseline="-17094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endParaRPr sz="1950" baseline="-17094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2350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Lets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assume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weight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9,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10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be,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00" y="3581565"/>
            <a:ext cx="1854200" cy="155435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52167" y="4806950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6314" y="47898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115" y="4807622"/>
            <a:ext cx="1061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2815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4700" y="3581565"/>
            <a:ext cx="2082800" cy="184133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03250" y="50946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0315" y="50946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915" y="46374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67729" y="4053535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8700" y="3581565"/>
            <a:ext cx="1854200" cy="194326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48529" y="5196535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840" y="5095358"/>
            <a:ext cx="3650615" cy="15513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R="474980" algn="r">
              <a:lnSpc>
                <a:spcPct val="100000"/>
              </a:lnSpc>
              <a:spcBef>
                <a:spcPts val="894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895"/>
              </a:spcBef>
              <a:buClr>
                <a:srgbClr val="A9A47B"/>
              </a:buClr>
              <a:buFont typeface="Arial"/>
              <a:buChar char="•"/>
              <a:tabLst>
                <a:tab pos="2660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950" spc="217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2*2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7*2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9*2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10*2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56</a:t>
            </a:r>
            <a:endParaRPr sz="20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660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950" spc="217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2*1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7*3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9*2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10*3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71</a:t>
            </a:r>
            <a:endParaRPr sz="20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660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1950" spc="209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2*3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7*3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9*2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10*1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55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7315" y="46374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3315" y="413764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64865" y="3614585"/>
            <a:ext cx="209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E2B1F"/>
                </a:solidFill>
                <a:latin typeface="Calibri"/>
                <a:cs typeface="Calibri"/>
              </a:rPr>
              <a:t>b.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0105" y="3592220"/>
            <a:ext cx="547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1615" algn="l"/>
              </a:tabLst>
            </a:pPr>
            <a:r>
              <a:rPr sz="2700" b="1" spc="-37" baseline="-3086" dirty="0">
                <a:solidFill>
                  <a:srgbClr val="2E2B1F"/>
                </a:solidFill>
                <a:latin typeface="Calibri"/>
                <a:cs typeface="Calibri"/>
              </a:rPr>
              <a:t>a.</a:t>
            </a:r>
            <a:r>
              <a:rPr sz="2700" b="1" baseline="-3086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2E2B1F"/>
                </a:solidFill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318960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90" dirty="0"/>
              <a:t> </a:t>
            </a:r>
            <a:r>
              <a:rPr spc="-6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7980"/>
            <a:ext cx="7124700" cy="257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14629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means,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forms</a:t>
            </a:r>
            <a:r>
              <a:rPr sz="22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same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weights.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those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trees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Although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structures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same,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differ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(as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b.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c.)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Solution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problem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creating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2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22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2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85" dirty="0"/>
              <a:t> </a:t>
            </a:r>
            <a:r>
              <a:rPr spc="-114" dirty="0"/>
              <a:t>tree</a:t>
            </a:r>
            <a:r>
              <a:rPr spc="-175" dirty="0"/>
              <a:t> </a:t>
            </a:r>
            <a:r>
              <a:rPr spc="-80" dirty="0"/>
              <a:t>(Algorithm)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840" y="1556266"/>
            <a:ext cx="7428230" cy="32886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64795" indent="-226695" algn="just">
              <a:lnSpc>
                <a:spcPct val="100000"/>
              </a:lnSpc>
              <a:spcBef>
                <a:spcPts val="595"/>
              </a:spcBef>
              <a:buClr>
                <a:srgbClr val="A9A47B"/>
              </a:buClr>
              <a:buFont typeface="Arial"/>
              <a:buChar char="•"/>
              <a:tabLst>
                <a:tab pos="26479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‘n’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950" baseline="-17094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1950" spc="172" baseline="-1709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weights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algorithm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is,</a:t>
            </a:r>
            <a:endParaRPr sz="2000">
              <a:latin typeface="Calibri"/>
              <a:cs typeface="Calibri"/>
            </a:endParaRPr>
          </a:p>
          <a:p>
            <a:pPr marL="561975" lvl="1" indent="-227329" algn="just">
              <a:lnSpc>
                <a:spcPct val="100000"/>
              </a:lnSpc>
              <a:spcBef>
                <a:spcPts val="459"/>
              </a:spcBef>
              <a:buClr>
                <a:srgbClr val="9CBDBC"/>
              </a:buClr>
              <a:buFont typeface="Arial"/>
              <a:buChar char="•"/>
              <a:tabLst>
                <a:tab pos="561975" algn="l"/>
              </a:tabLst>
            </a:pP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Suppose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‘n’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weights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…….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spc="-37" baseline="-18518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endParaRPr sz="1800" baseline="-18518">
              <a:latin typeface="Calibri"/>
              <a:cs typeface="Calibri"/>
            </a:endParaRPr>
          </a:p>
          <a:p>
            <a:pPr marL="561975" marR="362585" lvl="1" indent="-227329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63245" algn="l"/>
              </a:tabLst>
            </a:pP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priority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queue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highest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priority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19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to 	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lowest</a:t>
            </a:r>
            <a:r>
              <a:rPr sz="19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weight</a:t>
            </a:r>
            <a:r>
              <a:rPr sz="19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(optional).</a:t>
            </a:r>
            <a:endParaRPr sz="1900">
              <a:latin typeface="Calibri"/>
              <a:cs typeface="Calibri"/>
            </a:endParaRPr>
          </a:p>
          <a:p>
            <a:pPr marL="561975" marR="139065" lvl="1" indent="-227329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63245" algn="l"/>
              </a:tabLst>
            </a:pP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3.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55" dirty="0">
                <a:solidFill>
                  <a:srgbClr val="2E2B1F"/>
                </a:solidFill>
                <a:latin typeface="Calibri"/>
                <a:cs typeface="Calibri"/>
              </a:rPr>
              <a:t>Take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weighted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node(for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e.g.,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if 	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187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spc="187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minimum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weighted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nodes,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they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9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2E2B1F"/>
                </a:solidFill>
                <a:latin typeface="Calibri"/>
                <a:cs typeface="Calibri"/>
              </a:rPr>
              <a:t>node 	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225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spc="-37" baseline="-1851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561975" marR="93980" lvl="1" indent="-227329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63245" algn="l"/>
              </a:tabLst>
            </a:pP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4.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Now</a:t>
            </a:r>
            <a:r>
              <a:rPr sz="19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add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19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say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202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spc="-15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800" spc="-15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queue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9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remaining 	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225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spc="217" baseline="-1851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baseline="-18518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…..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spc="-37" baseline="-18518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endParaRPr sz="1800" baseline="-18518">
              <a:latin typeface="Calibri"/>
              <a:cs typeface="Calibri"/>
            </a:endParaRPr>
          </a:p>
          <a:p>
            <a:pPr marL="561975" lvl="1" indent="-227329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61975" algn="l"/>
              </a:tabLst>
            </a:pP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5.</a:t>
            </a:r>
            <a:r>
              <a:rPr sz="19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9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19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weight.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184902"/>
            <a:ext cx="6684645" cy="10617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bottom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up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approach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Here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leaves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actual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characters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internal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nodes stores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weight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link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85" dirty="0"/>
              <a:t> </a:t>
            </a:r>
            <a:r>
              <a:rPr spc="-114" dirty="0"/>
              <a:t>tree</a:t>
            </a:r>
            <a:r>
              <a:rPr spc="-175" dirty="0"/>
              <a:t> </a:t>
            </a:r>
            <a:r>
              <a:rPr spc="-8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7980"/>
            <a:ext cx="5482590" cy="1565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2200">
              <a:latin typeface="Calibri"/>
              <a:cs typeface="Calibri"/>
            </a:endParaRPr>
          </a:p>
          <a:p>
            <a:pPr marL="12700" marR="4449445">
              <a:lnSpc>
                <a:spcPct val="119900"/>
              </a:lnSpc>
              <a:spcBef>
                <a:spcPts val="5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Solution: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029709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5235575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828800"/>
            <a:ext cx="5257800" cy="4099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3048000"/>
            <a:ext cx="5410200" cy="10347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4224528"/>
            <a:ext cx="5486400" cy="9570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419344"/>
            <a:ext cx="5524500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617980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4.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3627754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5.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637529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6.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533400"/>
            <a:ext cx="5334000" cy="14081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324" y="2444495"/>
            <a:ext cx="5332476" cy="12131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844" y="4495800"/>
            <a:ext cx="5362956" cy="168706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617980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7.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3225800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8.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235575"/>
            <a:ext cx="2374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9.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59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66344"/>
            <a:ext cx="4800600" cy="12862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2209800"/>
            <a:ext cx="4800600" cy="16093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4219955"/>
            <a:ext cx="4724400" cy="20284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Huffman</a:t>
            </a:r>
            <a:r>
              <a:rPr spc="-190" dirty="0"/>
              <a:t> </a:t>
            </a:r>
            <a:r>
              <a:rPr spc="-6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540" y="1590039"/>
            <a:ext cx="7308850" cy="26714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54000" marR="177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coding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based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estimated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probability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occurrence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possible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source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character</a:t>
            </a:r>
            <a:endParaRPr sz="2200">
              <a:latin typeface="Calibri"/>
              <a:cs typeface="Calibri"/>
            </a:endParaRPr>
          </a:p>
          <a:p>
            <a:pPr marL="254000" marR="709295" indent="-228600">
              <a:lnSpc>
                <a:spcPts val="238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200" spc="4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26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character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(of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alphabets)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represented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code,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2100" baseline="21825" dirty="0">
                <a:solidFill>
                  <a:srgbClr val="2E2B1F"/>
                </a:solidFill>
                <a:latin typeface="Calibri"/>
                <a:cs typeface="Calibri"/>
              </a:rPr>
              <a:t>5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&lt;26&lt;2</a:t>
            </a:r>
            <a:r>
              <a:rPr sz="2100" baseline="21825" dirty="0">
                <a:solidFill>
                  <a:srgbClr val="2E2B1F"/>
                </a:solidFill>
                <a:latin typeface="Calibri"/>
                <a:cs typeface="Calibri"/>
              </a:rPr>
              <a:t>4</a:t>
            </a:r>
            <a:r>
              <a:rPr sz="2100" spc="-15" baseline="218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i.e.,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5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bits</a:t>
            </a:r>
            <a:endParaRPr sz="2200">
              <a:latin typeface="Calibri"/>
              <a:cs typeface="Calibri"/>
            </a:endParaRPr>
          </a:p>
          <a:p>
            <a:pPr marL="254000" marR="312420" indent="-228600">
              <a:lnSpc>
                <a:spcPts val="238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inefficient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character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5-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bit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representation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fixed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coding)</a:t>
            </a:r>
            <a:endParaRPr sz="2200">
              <a:latin typeface="Calibri"/>
              <a:cs typeface="Calibri"/>
            </a:endParaRPr>
          </a:p>
          <a:p>
            <a:pPr marL="254000" marR="530225" indent="-228600">
              <a:lnSpc>
                <a:spcPts val="238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So,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character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highest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probability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occurrence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assigned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less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bits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length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coding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604257"/>
            <a:ext cx="7178675" cy="14986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2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coding: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Huffman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branch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coded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‘0’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branch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‘1’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3.</a:t>
            </a:r>
            <a:r>
              <a:rPr sz="22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code,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visit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through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coded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branch.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7166609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General</a:t>
            </a:r>
            <a:r>
              <a:rPr spc="-170" dirty="0"/>
              <a:t> </a:t>
            </a:r>
            <a:r>
              <a:rPr spc="-120" dirty="0"/>
              <a:t>trees</a:t>
            </a:r>
            <a:r>
              <a:rPr spc="-170" dirty="0"/>
              <a:t> </a:t>
            </a:r>
            <a:r>
              <a:rPr spc="-90" dirty="0"/>
              <a:t>and</a:t>
            </a:r>
            <a:r>
              <a:rPr spc="-170" dirty="0"/>
              <a:t> </a:t>
            </a:r>
            <a:r>
              <a:rPr spc="-95" dirty="0"/>
              <a:t>binary</a:t>
            </a:r>
            <a:r>
              <a:rPr spc="-165" dirty="0"/>
              <a:t> </a:t>
            </a:r>
            <a:r>
              <a:rPr spc="-4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1530964"/>
            <a:ext cx="5684520" cy="2740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55"/>
              </a:spcBef>
              <a:buClr>
                <a:srgbClr val="E7BA2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endParaRPr sz="2600">
              <a:latin typeface="Constantia"/>
              <a:cs typeface="Constantia"/>
            </a:endParaRPr>
          </a:p>
          <a:p>
            <a:pPr marL="651510" lvl="1" indent="-247015">
              <a:lnSpc>
                <a:spcPct val="100000"/>
              </a:lnSpc>
              <a:spcBef>
                <a:spcPts val="600"/>
              </a:spcBef>
              <a:buClr>
                <a:srgbClr val="A3B592"/>
              </a:buClr>
              <a:buSzPct val="85416"/>
              <a:buFont typeface="Wingdings 2"/>
              <a:buChar char=""/>
              <a:tabLst>
                <a:tab pos="651510" algn="l"/>
              </a:tabLst>
            </a:pP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Nodes</a:t>
            </a:r>
            <a:endParaRPr sz="2400">
              <a:latin typeface="Constantia"/>
              <a:cs typeface="Constantia"/>
            </a:endParaRPr>
          </a:p>
          <a:p>
            <a:pPr marL="651510" lvl="1" indent="-247015">
              <a:lnSpc>
                <a:spcPct val="100000"/>
              </a:lnSpc>
              <a:spcBef>
                <a:spcPts val="580"/>
              </a:spcBef>
              <a:buClr>
                <a:srgbClr val="A3B592"/>
              </a:buClr>
              <a:buSzPct val="85416"/>
              <a:buFont typeface="Wingdings 2"/>
              <a:buChar char=""/>
              <a:tabLst>
                <a:tab pos="651510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Each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400" spc="-1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can</a:t>
            </a:r>
            <a:r>
              <a:rPr sz="24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4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0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or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onstantia"/>
                <a:cs typeface="Constantia"/>
              </a:rPr>
              <a:t>more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Constantia"/>
                <a:cs typeface="Constantia"/>
              </a:rPr>
              <a:t>children</a:t>
            </a:r>
            <a:endParaRPr sz="2400">
              <a:latin typeface="Constantia"/>
              <a:cs typeface="Constantia"/>
            </a:endParaRPr>
          </a:p>
          <a:p>
            <a:pPr marL="651510" lvl="1" indent="-247015">
              <a:lnSpc>
                <a:spcPct val="100000"/>
              </a:lnSpc>
              <a:spcBef>
                <a:spcPts val="575"/>
              </a:spcBef>
              <a:buClr>
                <a:srgbClr val="A3B592"/>
              </a:buClr>
              <a:buSzPct val="85416"/>
              <a:buFont typeface="Wingdings 2"/>
              <a:buChar char=""/>
              <a:tabLst>
                <a:tab pos="651510" algn="l"/>
              </a:tabLst>
            </a:pP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</a:t>
            </a:r>
            <a:r>
              <a:rPr sz="24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r>
              <a:rPr sz="2400" spc="-1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can</a:t>
            </a:r>
            <a:r>
              <a:rPr sz="24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400" spc="-1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at</a:t>
            </a:r>
            <a:r>
              <a:rPr sz="24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most</a:t>
            </a:r>
            <a:r>
              <a:rPr sz="2400" spc="-1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one</a:t>
            </a: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Constantia"/>
                <a:cs typeface="Constantia"/>
              </a:rPr>
              <a:t>parent</a:t>
            </a:r>
            <a:endParaRPr sz="2400">
              <a:latin typeface="Constantia"/>
              <a:cs typeface="Constantia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E7BA2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6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endParaRPr sz="2600">
              <a:latin typeface="Constantia"/>
              <a:cs typeface="Constantia"/>
            </a:endParaRPr>
          </a:p>
          <a:p>
            <a:pPr marL="651510" lvl="1" indent="-247015">
              <a:lnSpc>
                <a:spcPct val="100000"/>
              </a:lnSpc>
              <a:spcBef>
                <a:spcPts val="605"/>
              </a:spcBef>
              <a:buClr>
                <a:srgbClr val="A3B592"/>
              </a:buClr>
              <a:buSzPct val="85416"/>
              <a:buFont typeface="Wingdings 2"/>
              <a:buChar char=""/>
              <a:tabLst>
                <a:tab pos="651510" algn="l"/>
              </a:tabLst>
            </a:pPr>
            <a:r>
              <a:rPr sz="2400" spc="-100" dirty="0">
                <a:solidFill>
                  <a:srgbClr val="2E2B1F"/>
                </a:solidFill>
                <a:latin typeface="Constantia"/>
                <a:cs typeface="Constantia"/>
              </a:rPr>
              <a:t>Tree</a:t>
            </a:r>
            <a:r>
              <a:rPr sz="2400" spc="-1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with</a:t>
            </a:r>
            <a:r>
              <a:rPr sz="24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E2B1F"/>
                </a:solidFill>
                <a:latin typeface="Constantia"/>
                <a:cs typeface="Constantia"/>
              </a:rPr>
              <a:t>0–2</a:t>
            </a:r>
            <a:r>
              <a:rPr sz="2400" spc="-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children</a:t>
            </a:r>
            <a:r>
              <a:rPr sz="24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onstantia"/>
                <a:cs typeface="Constantia"/>
              </a:rPr>
              <a:t>per</a:t>
            </a:r>
            <a:r>
              <a:rPr sz="2400" spc="-3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onstantia"/>
                <a:cs typeface="Constantia"/>
              </a:rPr>
              <a:t>node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35491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132" y="4361205"/>
            <a:ext cx="3562915" cy="19628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1732" y="4238269"/>
            <a:ext cx="3562915" cy="19628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36394" y="6259779"/>
            <a:ext cx="65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E2B1F"/>
                </a:solidFill>
                <a:latin typeface="Arial"/>
                <a:cs typeface="Arial"/>
              </a:rPr>
              <a:t>Tree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4628" y="6259779"/>
            <a:ext cx="16598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2B1F"/>
                </a:solidFill>
                <a:latin typeface="Arial"/>
                <a:cs typeface="Arial"/>
              </a:rPr>
              <a:t>Binary</a:t>
            </a:r>
            <a:r>
              <a:rPr sz="2400" b="1" spc="-16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400" b="1" spc="-40" dirty="0">
                <a:solidFill>
                  <a:srgbClr val="2E2B1F"/>
                </a:solidFill>
                <a:latin typeface="Arial"/>
                <a:cs typeface="Arial"/>
              </a:rPr>
              <a:t>Tree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1600" y="831926"/>
            <a:ext cx="4937760" cy="3983990"/>
            <a:chOff x="1371600" y="831926"/>
            <a:chExt cx="4937760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838199"/>
              <a:ext cx="4937760" cy="3977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338" y="831926"/>
              <a:ext cx="545922" cy="4686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05617" y="978179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2E2B1F"/>
                </a:solidFill>
                <a:latin typeface="Calibri"/>
                <a:cs typeface="Calibri"/>
              </a:rPr>
              <a:t>211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4651" y="22301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9410" y="2382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939" y="29921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3451" y="16967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1876" y="38303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1651" y="15559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6330" y="858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3851" y="30683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58651" y="24703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3940" y="15443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7340" y="21539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6340" y="2763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1540" y="33847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60340" y="3144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8251" y="23941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9940" y="15443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31740" y="858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739" y="4015994"/>
            <a:ext cx="12147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A(7)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01000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B(9)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01001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C(11)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D(14)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1001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E(18)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0101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F(21)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101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G(27)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000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H(29)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001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I(35)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011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J(40)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88539" y="238252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18795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Balanced</a:t>
            </a:r>
            <a:r>
              <a:rPr spc="-180" dirty="0"/>
              <a:t> </a:t>
            </a:r>
            <a:r>
              <a:rPr spc="-95" dirty="0"/>
              <a:t>binary</a:t>
            </a:r>
            <a:r>
              <a:rPr spc="-170" dirty="0"/>
              <a:t> </a:t>
            </a:r>
            <a:r>
              <a:rPr spc="-6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005" y="1614804"/>
            <a:ext cx="7324725" cy="441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765" indent="-342900">
              <a:lnSpc>
                <a:spcPct val="100000"/>
              </a:lnSpc>
              <a:spcBef>
                <a:spcPts val="100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5600" algn="l"/>
                <a:tab pos="930275" algn="l"/>
              </a:tabLst>
            </a:pP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disadvantage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binary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search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tree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is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its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height 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can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	be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as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large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as</a:t>
            </a:r>
            <a:r>
              <a:rPr sz="2400" spc="-6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N-</a:t>
            </a:r>
            <a:r>
              <a:rPr sz="2400" spc="-50" dirty="0">
                <a:solidFill>
                  <a:srgbClr val="2E2B1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5600" algn="l"/>
                <a:tab pos="1184910" algn="l"/>
              </a:tabLst>
            </a:pP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This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means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that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time</a:t>
            </a:r>
            <a:r>
              <a:rPr sz="2400" spc="-3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needed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perform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insertion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and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deletion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many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other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operations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can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O(N)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in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the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worst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	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case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4965" algn="l"/>
              </a:tabLst>
            </a:pPr>
            <a:r>
              <a:rPr sz="2400" spc="-105" dirty="0">
                <a:solidFill>
                  <a:srgbClr val="2E2B1F"/>
                </a:solidFill>
                <a:latin typeface="Times New Roman"/>
                <a:cs typeface="Times New Roman"/>
              </a:rPr>
              <a:t>We</a:t>
            </a:r>
            <a:r>
              <a:rPr sz="24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want</a:t>
            </a:r>
            <a:r>
              <a:rPr sz="2400" spc="-3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tree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with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small</a:t>
            </a:r>
            <a:r>
              <a:rPr sz="2400" spc="-5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height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4965" algn="l"/>
              </a:tabLst>
            </a:pP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A</a:t>
            </a:r>
            <a:r>
              <a:rPr sz="2400" spc="-1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binary</a:t>
            </a:r>
            <a:r>
              <a:rPr sz="2400" spc="-3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tree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with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N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node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has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height</a:t>
            </a:r>
            <a:r>
              <a:rPr sz="24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at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least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Ө(log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55600" marR="414020" indent="-342900">
              <a:lnSpc>
                <a:spcPct val="100000"/>
              </a:lnSpc>
              <a:spcBef>
                <a:spcPts val="565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5600" algn="l"/>
                <a:tab pos="963930" algn="l"/>
              </a:tabLst>
            </a:pP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Thus,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our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goal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is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keep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height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binary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 search </a:t>
            </a:r>
            <a:r>
              <a:rPr sz="2400" spc="-20" dirty="0">
                <a:solidFill>
                  <a:srgbClr val="2E2B1F"/>
                </a:solidFill>
                <a:latin typeface="Times New Roman"/>
                <a:cs typeface="Times New Roman"/>
              </a:rPr>
              <a:t>tree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	O(log</a:t>
            </a:r>
            <a:r>
              <a:rPr sz="2400" spc="-5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  <a:p>
            <a:pPr marL="354965" marR="869950" indent="-342265">
              <a:lnSpc>
                <a:spcPct val="100699"/>
              </a:lnSpc>
              <a:spcBef>
                <a:spcPts val="555"/>
              </a:spcBef>
              <a:buClr>
                <a:srgbClr val="0033CC"/>
              </a:buClr>
              <a:buSzPct val="85416"/>
              <a:buFont typeface="Arial"/>
              <a:buChar char="•"/>
              <a:tabLst>
                <a:tab pos="356235" algn="l"/>
                <a:tab pos="1706880" algn="l"/>
              </a:tabLst>
            </a:pP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Such</a:t>
            </a:r>
            <a:r>
              <a:rPr sz="24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trees</a:t>
            </a:r>
            <a:r>
              <a:rPr sz="24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are</a:t>
            </a:r>
            <a:r>
              <a:rPr sz="24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called</a:t>
            </a:r>
            <a:r>
              <a:rPr sz="2400" spc="-6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balanced</a:t>
            </a:r>
            <a:r>
              <a:rPr sz="2400" spc="-6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binary</a:t>
            </a:r>
            <a:r>
              <a:rPr sz="2400" spc="-3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search</a:t>
            </a:r>
            <a:r>
              <a:rPr sz="24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trees. 	Examples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	are</a:t>
            </a:r>
            <a:r>
              <a:rPr sz="2400" spc="-1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E2B1F"/>
                </a:solidFill>
                <a:latin typeface="Times New Roman"/>
                <a:cs typeface="Times New Roman"/>
              </a:rPr>
              <a:t>AVL</a:t>
            </a:r>
            <a:r>
              <a:rPr sz="2400" spc="-10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tree,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red-</a:t>
            </a:r>
            <a:r>
              <a:rPr sz="2400" dirty="0">
                <a:solidFill>
                  <a:srgbClr val="2E2B1F"/>
                </a:solidFill>
                <a:latin typeface="Times New Roman"/>
                <a:cs typeface="Times New Roman"/>
              </a:rPr>
              <a:t>black</a:t>
            </a:r>
            <a:r>
              <a:rPr sz="2400" spc="-8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5431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1420" algn="l"/>
              </a:tabLst>
            </a:pPr>
            <a:r>
              <a:rPr spc="-25" dirty="0"/>
              <a:t>AVL</a:t>
            </a:r>
            <a:r>
              <a:rPr dirty="0"/>
              <a:t>	</a:t>
            </a:r>
            <a:r>
              <a:rPr spc="-125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0240" y="1595119"/>
            <a:ext cx="8284845" cy="438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139825" indent="-227329">
              <a:lnSpc>
                <a:spcPct val="1349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self-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balancing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which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heights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may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differ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by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one.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property,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also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known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height-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balanced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 marL="240029" marR="963930" indent="-227329">
              <a:lnSpc>
                <a:spcPct val="134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advantage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takes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O(logn)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search,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deletion 	operations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average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well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worst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(because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limited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O(logn)).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5431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1420" algn="l"/>
              </a:tabLst>
            </a:pPr>
            <a:r>
              <a:rPr spc="-25" dirty="0"/>
              <a:t>AVL</a:t>
            </a:r>
            <a:r>
              <a:rPr dirty="0"/>
              <a:t>	</a:t>
            </a:r>
            <a:r>
              <a:rPr spc="-12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00835"/>
            <a:ext cx="7188200" cy="443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20955" indent="-227329">
              <a:lnSpc>
                <a:spcPct val="125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structure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binary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little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difference.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structure,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it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stores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additional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E2B1F"/>
                </a:solidFill>
                <a:latin typeface="Calibri"/>
                <a:cs typeface="Calibri"/>
              </a:rPr>
              <a:t>BalanceFactor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40029" marR="5080" indent="-227329" algn="just">
              <a:lnSpc>
                <a:spcPts val="2440"/>
              </a:lnSpc>
              <a:spcBef>
                <a:spcPts val="78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calculated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subtracting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left 	sub-tree.</a:t>
            </a:r>
            <a:endParaRPr sz="2400">
              <a:latin typeface="Calibri"/>
              <a:cs typeface="Calibri"/>
            </a:endParaRPr>
          </a:p>
          <a:p>
            <a:pPr marL="241300" marR="439420" algn="just">
              <a:lnSpc>
                <a:spcPts val="2440"/>
              </a:lnSpc>
              <a:spcBef>
                <a:spcPts val="590"/>
              </a:spcBef>
            </a:pP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i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i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400" i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i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(left</a:t>
            </a:r>
            <a:r>
              <a:rPr sz="2400" i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tree)</a:t>
            </a:r>
            <a:r>
              <a:rPr sz="2400" i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400" i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i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E2B1F"/>
                </a:solidFill>
                <a:latin typeface="Calibri"/>
                <a:cs typeface="Calibri"/>
              </a:rPr>
              <a:t>(right </a:t>
            </a:r>
            <a:r>
              <a:rPr sz="2400" i="1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i="1" spc="-10" dirty="0">
                <a:solidFill>
                  <a:srgbClr val="2E2B1F"/>
                </a:solidFill>
                <a:latin typeface="Calibri"/>
                <a:cs typeface="Calibri"/>
              </a:rPr>
              <a:t>tree)</a:t>
            </a:r>
            <a:endParaRPr sz="2400">
              <a:latin typeface="Calibri"/>
              <a:cs typeface="Calibri"/>
            </a:endParaRPr>
          </a:p>
          <a:p>
            <a:pPr marL="240029" marR="111125" indent="-227329">
              <a:lnSpc>
                <a:spcPts val="245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balance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said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balanced.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considered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be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unbalanced</a:t>
            </a:r>
            <a:r>
              <a:rPr sz="24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requires</a:t>
            </a:r>
            <a:r>
              <a:rPr sz="24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rebalancing.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5431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1420" algn="l"/>
              </a:tabLst>
            </a:pPr>
            <a:r>
              <a:rPr spc="-25" dirty="0"/>
              <a:t>AVL</a:t>
            </a:r>
            <a:r>
              <a:rPr dirty="0"/>
              <a:t>	</a:t>
            </a:r>
            <a:r>
              <a:rPr spc="-125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675" y="25082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23" y="541756"/>
                </a:lnTo>
                <a:lnTo>
                  <a:pt x="178114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53" y="411314"/>
                </a:lnTo>
                <a:lnTo>
                  <a:pt x="17271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4292" y="224510"/>
                </a:lnTo>
                <a:lnTo>
                  <a:pt x="16891" y="178269"/>
                </a:lnTo>
                <a:lnTo>
                  <a:pt x="37002" y="135674"/>
                </a:lnTo>
                <a:lnTo>
                  <a:pt x="63868" y="97523"/>
                </a:lnTo>
                <a:lnTo>
                  <a:pt x="96697" y="64554"/>
                </a:lnTo>
                <a:lnTo>
                  <a:pt x="134747" y="37541"/>
                </a:lnTo>
                <a:lnTo>
                  <a:pt x="177241" y="17271"/>
                </a:lnTo>
                <a:lnTo>
                  <a:pt x="223405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25" y="4292"/>
                </a:lnTo>
                <a:lnTo>
                  <a:pt x="322643" y="4495"/>
                </a:lnTo>
                <a:lnTo>
                  <a:pt x="352355" y="12649"/>
                </a:lnTo>
                <a:lnTo>
                  <a:pt x="273596" y="12649"/>
                </a:lnTo>
                <a:lnTo>
                  <a:pt x="227923" y="16738"/>
                </a:lnTo>
                <a:lnTo>
                  <a:pt x="226771" y="16738"/>
                </a:lnTo>
                <a:lnTo>
                  <a:pt x="226002" y="16878"/>
                </a:lnTo>
                <a:lnTo>
                  <a:pt x="226262" y="16878"/>
                </a:lnTo>
                <a:lnTo>
                  <a:pt x="183081" y="28740"/>
                </a:lnTo>
                <a:lnTo>
                  <a:pt x="182689" y="28740"/>
                </a:lnTo>
                <a:lnTo>
                  <a:pt x="181648" y="29133"/>
                </a:lnTo>
                <a:lnTo>
                  <a:pt x="181860" y="29133"/>
                </a:lnTo>
                <a:lnTo>
                  <a:pt x="142285" y="47917"/>
                </a:lnTo>
                <a:lnTo>
                  <a:pt x="142074" y="47917"/>
                </a:lnTo>
                <a:lnTo>
                  <a:pt x="141135" y="48463"/>
                </a:lnTo>
                <a:lnTo>
                  <a:pt x="141302" y="48463"/>
                </a:lnTo>
                <a:lnTo>
                  <a:pt x="105851" y="73532"/>
                </a:lnTo>
                <a:lnTo>
                  <a:pt x="105676" y="73532"/>
                </a:lnTo>
                <a:lnTo>
                  <a:pt x="104863" y="74231"/>
                </a:lnTo>
                <a:lnTo>
                  <a:pt x="74358" y="104851"/>
                </a:lnTo>
                <a:lnTo>
                  <a:pt x="74231" y="104851"/>
                </a:lnTo>
                <a:lnTo>
                  <a:pt x="73533" y="105676"/>
                </a:lnTo>
                <a:lnTo>
                  <a:pt x="48590" y="141122"/>
                </a:lnTo>
                <a:lnTo>
                  <a:pt x="48186" y="141615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9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19" y="363847"/>
                </a:lnTo>
                <a:lnTo>
                  <a:pt x="29133" y="364413"/>
                </a:lnTo>
                <a:lnTo>
                  <a:pt x="30833" y="367779"/>
                </a:lnTo>
                <a:lnTo>
                  <a:pt x="48023" y="403974"/>
                </a:lnTo>
                <a:lnTo>
                  <a:pt x="48186" y="404433"/>
                </a:lnTo>
                <a:lnTo>
                  <a:pt x="48468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28" y="440721"/>
                </a:lnTo>
                <a:lnTo>
                  <a:pt x="74231" y="441197"/>
                </a:lnTo>
                <a:lnTo>
                  <a:pt x="74358" y="441197"/>
                </a:lnTo>
                <a:lnTo>
                  <a:pt x="104978" y="471817"/>
                </a:lnTo>
                <a:lnTo>
                  <a:pt x="105185" y="472093"/>
                </a:lnTo>
                <a:lnTo>
                  <a:pt x="105676" y="472516"/>
                </a:lnTo>
                <a:lnTo>
                  <a:pt x="105851" y="472516"/>
                </a:lnTo>
                <a:lnTo>
                  <a:pt x="141302" y="497585"/>
                </a:lnTo>
                <a:lnTo>
                  <a:pt x="141135" y="497585"/>
                </a:lnTo>
                <a:lnTo>
                  <a:pt x="142074" y="498132"/>
                </a:lnTo>
                <a:lnTo>
                  <a:pt x="142285" y="498132"/>
                </a:lnTo>
                <a:lnTo>
                  <a:pt x="181860" y="516915"/>
                </a:lnTo>
                <a:lnTo>
                  <a:pt x="181648" y="516915"/>
                </a:lnTo>
                <a:lnTo>
                  <a:pt x="182689" y="517309"/>
                </a:lnTo>
                <a:lnTo>
                  <a:pt x="183082" y="517309"/>
                </a:lnTo>
                <a:lnTo>
                  <a:pt x="226076" y="529107"/>
                </a:lnTo>
                <a:lnTo>
                  <a:pt x="225653" y="529107"/>
                </a:lnTo>
                <a:lnTo>
                  <a:pt x="273024" y="533348"/>
                </a:lnTo>
                <a:lnTo>
                  <a:pt x="352541" y="533348"/>
                </a:lnTo>
                <a:lnTo>
                  <a:pt x="322643" y="541553"/>
                </a:lnTo>
                <a:lnTo>
                  <a:pt x="321525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86" y="16878"/>
                </a:moveTo>
                <a:lnTo>
                  <a:pt x="272453" y="12649"/>
                </a:lnTo>
                <a:lnTo>
                  <a:pt x="352355" y="12649"/>
                </a:lnTo>
                <a:lnTo>
                  <a:pt x="367257" y="16738"/>
                </a:lnTo>
                <a:lnTo>
                  <a:pt x="319278" y="16738"/>
                </a:lnTo>
                <a:lnTo>
                  <a:pt x="319786" y="16878"/>
                </a:lnTo>
                <a:close/>
              </a:path>
              <a:path w="546100" h="546100">
                <a:moveTo>
                  <a:pt x="226262" y="16878"/>
                </a:moveTo>
                <a:lnTo>
                  <a:pt x="226002" y="16878"/>
                </a:lnTo>
                <a:lnTo>
                  <a:pt x="226771" y="16738"/>
                </a:lnTo>
                <a:lnTo>
                  <a:pt x="226262" y="16878"/>
                </a:lnTo>
                <a:close/>
              </a:path>
              <a:path w="546100" h="546100">
                <a:moveTo>
                  <a:pt x="226362" y="16878"/>
                </a:moveTo>
                <a:lnTo>
                  <a:pt x="226771" y="16738"/>
                </a:lnTo>
                <a:lnTo>
                  <a:pt x="227923" y="16738"/>
                </a:lnTo>
                <a:lnTo>
                  <a:pt x="226362" y="16878"/>
                </a:lnTo>
                <a:close/>
              </a:path>
              <a:path w="546100" h="546100">
                <a:moveTo>
                  <a:pt x="363898" y="28995"/>
                </a:moveTo>
                <a:lnTo>
                  <a:pt x="319278" y="16738"/>
                </a:lnTo>
                <a:lnTo>
                  <a:pt x="320046" y="16878"/>
                </a:lnTo>
                <a:lnTo>
                  <a:pt x="367766" y="16878"/>
                </a:lnTo>
                <a:lnTo>
                  <a:pt x="368808" y="17271"/>
                </a:lnTo>
                <a:lnTo>
                  <a:pt x="392962" y="28740"/>
                </a:lnTo>
                <a:lnTo>
                  <a:pt x="363359" y="28740"/>
                </a:lnTo>
                <a:lnTo>
                  <a:pt x="363898" y="28995"/>
                </a:lnTo>
                <a:close/>
              </a:path>
              <a:path w="546100" h="546100">
                <a:moveTo>
                  <a:pt x="367766" y="16878"/>
                </a:moveTo>
                <a:lnTo>
                  <a:pt x="320046" y="16878"/>
                </a:lnTo>
                <a:lnTo>
                  <a:pt x="319278" y="16738"/>
                </a:lnTo>
                <a:lnTo>
                  <a:pt x="367257" y="16738"/>
                </a:lnTo>
                <a:lnTo>
                  <a:pt x="367766" y="16878"/>
                </a:lnTo>
                <a:close/>
              </a:path>
              <a:path w="546100" h="546100">
                <a:moveTo>
                  <a:pt x="181648" y="29133"/>
                </a:moveTo>
                <a:lnTo>
                  <a:pt x="182689" y="28740"/>
                </a:lnTo>
                <a:lnTo>
                  <a:pt x="182151" y="28995"/>
                </a:lnTo>
                <a:lnTo>
                  <a:pt x="181648" y="29133"/>
                </a:lnTo>
                <a:close/>
              </a:path>
              <a:path w="546100" h="546100">
                <a:moveTo>
                  <a:pt x="182151" y="28995"/>
                </a:moveTo>
                <a:lnTo>
                  <a:pt x="182689" y="28740"/>
                </a:lnTo>
                <a:lnTo>
                  <a:pt x="183081" y="28740"/>
                </a:lnTo>
                <a:lnTo>
                  <a:pt x="182151" y="28995"/>
                </a:lnTo>
                <a:close/>
              </a:path>
              <a:path w="546100" h="546100">
                <a:moveTo>
                  <a:pt x="364401" y="29133"/>
                </a:moveTo>
                <a:lnTo>
                  <a:pt x="363898" y="28995"/>
                </a:lnTo>
                <a:lnTo>
                  <a:pt x="363359" y="28740"/>
                </a:lnTo>
                <a:lnTo>
                  <a:pt x="364401" y="29133"/>
                </a:lnTo>
                <a:close/>
              </a:path>
              <a:path w="546100" h="546100">
                <a:moveTo>
                  <a:pt x="393791" y="29133"/>
                </a:moveTo>
                <a:lnTo>
                  <a:pt x="364401" y="29133"/>
                </a:lnTo>
                <a:lnTo>
                  <a:pt x="363359" y="28740"/>
                </a:lnTo>
                <a:lnTo>
                  <a:pt x="392962" y="28740"/>
                </a:lnTo>
                <a:lnTo>
                  <a:pt x="393791" y="29133"/>
                </a:lnTo>
                <a:close/>
              </a:path>
              <a:path w="546100" h="546100">
                <a:moveTo>
                  <a:pt x="181860" y="29133"/>
                </a:moveTo>
                <a:lnTo>
                  <a:pt x="181648" y="29133"/>
                </a:lnTo>
                <a:lnTo>
                  <a:pt x="182151" y="28995"/>
                </a:lnTo>
                <a:lnTo>
                  <a:pt x="181860" y="29133"/>
                </a:lnTo>
                <a:close/>
              </a:path>
              <a:path w="546100" h="546100">
                <a:moveTo>
                  <a:pt x="404366" y="48203"/>
                </a:moveTo>
                <a:lnTo>
                  <a:pt x="363898" y="28995"/>
                </a:lnTo>
                <a:lnTo>
                  <a:pt x="364401" y="29133"/>
                </a:lnTo>
                <a:lnTo>
                  <a:pt x="393791" y="29133"/>
                </a:lnTo>
                <a:lnTo>
                  <a:pt x="410349" y="36995"/>
                </a:lnTo>
                <a:lnTo>
                  <a:pt x="411302" y="37541"/>
                </a:lnTo>
                <a:lnTo>
                  <a:pt x="425979" y="47917"/>
                </a:lnTo>
                <a:lnTo>
                  <a:pt x="403961" y="47917"/>
                </a:lnTo>
                <a:lnTo>
                  <a:pt x="404366" y="48203"/>
                </a:lnTo>
                <a:close/>
              </a:path>
              <a:path w="546100" h="546100">
                <a:moveTo>
                  <a:pt x="141682" y="48203"/>
                </a:moveTo>
                <a:lnTo>
                  <a:pt x="142074" y="47917"/>
                </a:lnTo>
                <a:lnTo>
                  <a:pt x="142285" y="47917"/>
                </a:lnTo>
                <a:lnTo>
                  <a:pt x="141682" y="48203"/>
                </a:lnTo>
                <a:close/>
              </a:path>
              <a:path w="546100" h="546100">
                <a:moveTo>
                  <a:pt x="426752" y="48463"/>
                </a:moveTo>
                <a:lnTo>
                  <a:pt x="404914" y="48463"/>
                </a:lnTo>
                <a:lnTo>
                  <a:pt x="403961" y="47917"/>
                </a:lnTo>
                <a:lnTo>
                  <a:pt x="425979" y="47917"/>
                </a:lnTo>
                <a:lnTo>
                  <a:pt x="426752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35" y="48463"/>
                </a:lnTo>
                <a:lnTo>
                  <a:pt x="141682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51" y="73925"/>
                </a:moveTo>
                <a:lnTo>
                  <a:pt x="404366" y="48203"/>
                </a:lnTo>
                <a:lnTo>
                  <a:pt x="404914" y="48463"/>
                </a:lnTo>
                <a:lnTo>
                  <a:pt x="426752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59" y="73532"/>
                </a:lnTo>
                <a:lnTo>
                  <a:pt x="440751" y="73925"/>
                </a:lnTo>
                <a:close/>
              </a:path>
              <a:path w="546100" h="546100">
                <a:moveTo>
                  <a:pt x="105297" y="73925"/>
                </a:moveTo>
                <a:lnTo>
                  <a:pt x="105676" y="73532"/>
                </a:lnTo>
                <a:lnTo>
                  <a:pt x="105851" y="73532"/>
                </a:lnTo>
                <a:lnTo>
                  <a:pt x="105297" y="73925"/>
                </a:lnTo>
                <a:close/>
              </a:path>
              <a:path w="546100" h="546100">
                <a:moveTo>
                  <a:pt x="487362" y="441197"/>
                </a:moveTo>
                <a:lnTo>
                  <a:pt x="471817" y="441197"/>
                </a:lnTo>
                <a:lnTo>
                  <a:pt x="472213" y="440721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73" y="404914"/>
                </a:lnTo>
                <a:lnTo>
                  <a:pt x="497859" y="404433"/>
                </a:lnTo>
                <a:lnTo>
                  <a:pt x="498019" y="403974"/>
                </a:lnTo>
                <a:lnTo>
                  <a:pt x="515204" y="367779"/>
                </a:lnTo>
                <a:lnTo>
                  <a:pt x="516915" y="364413"/>
                </a:lnTo>
                <a:lnTo>
                  <a:pt x="517122" y="363847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296" y="182676"/>
                </a:lnTo>
                <a:lnTo>
                  <a:pt x="517099" y="182139"/>
                </a:lnTo>
                <a:lnTo>
                  <a:pt x="516802" y="181635"/>
                </a:lnTo>
                <a:lnTo>
                  <a:pt x="498132" y="142074"/>
                </a:lnTo>
                <a:lnTo>
                  <a:pt x="497862" y="141615"/>
                </a:lnTo>
                <a:lnTo>
                  <a:pt x="497458" y="141122"/>
                </a:lnTo>
                <a:lnTo>
                  <a:pt x="472503" y="105676"/>
                </a:lnTo>
                <a:lnTo>
                  <a:pt x="471817" y="104851"/>
                </a:lnTo>
                <a:lnTo>
                  <a:pt x="471677" y="104851"/>
                </a:lnTo>
                <a:lnTo>
                  <a:pt x="441185" y="74231"/>
                </a:lnTo>
                <a:lnTo>
                  <a:pt x="440359" y="73532"/>
                </a:lnTo>
                <a:lnTo>
                  <a:pt x="458330" y="73532"/>
                </a:lnTo>
                <a:lnTo>
                  <a:pt x="481495" y="96697"/>
                </a:lnTo>
                <a:lnTo>
                  <a:pt x="482180" y="97523"/>
                </a:lnTo>
                <a:lnTo>
                  <a:pt x="487362" y="104851"/>
                </a:lnTo>
                <a:lnTo>
                  <a:pt x="471817" y="104851"/>
                </a:lnTo>
                <a:lnTo>
                  <a:pt x="472124" y="105284"/>
                </a:lnTo>
                <a:lnTo>
                  <a:pt x="487669" y="105284"/>
                </a:lnTo>
                <a:lnTo>
                  <a:pt x="508495" y="134734"/>
                </a:lnTo>
                <a:lnTo>
                  <a:pt x="528777" y="177228"/>
                </a:lnTo>
                <a:lnTo>
                  <a:pt x="541553" y="223393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41857" y="320408"/>
                </a:lnTo>
                <a:lnTo>
                  <a:pt x="529158" y="367779"/>
                </a:lnTo>
                <a:lnTo>
                  <a:pt x="509054" y="410362"/>
                </a:lnTo>
                <a:lnTo>
                  <a:pt x="508495" y="411314"/>
                </a:lnTo>
                <a:lnTo>
                  <a:pt x="487362" y="441197"/>
                </a:lnTo>
                <a:close/>
              </a:path>
              <a:path w="546100" h="546100">
                <a:moveTo>
                  <a:pt x="73925" y="105284"/>
                </a:moveTo>
                <a:lnTo>
                  <a:pt x="74231" y="104851"/>
                </a:lnTo>
                <a:lnTo>
                  <a:pt x="74358" y="104851"/>
                </a:lnTo>
                <a:lnTo>
                  <a:pt x="73925" y="105284"/>
                </a:lnTo>
                <a:close/>
              </a:path>
              <a:path w="546100" h="546100">
                <a:moveTo>
                  <a:pt x="74358" y="441197"/>
                </a:moveTo>
                <a:lnTo>
                  <a:pt x="74231" y="441197"/>
                </a:lnTo>
                <a:lnTo>
                  <a:pt x="73894" y="440721"/>
                </a:lnTo>
                <a:lnTo>
                  <a:pt x="74358" y="441197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59" y="472516"/>
                </a:lnTo>
                <a:lnTo>
                  <a:pt x="440859" y="472093"/>
                </a:lnTo>
                <a:lnTo>
                  <a:pt x="441058" y="471817"/>
                </a:lnTo>
                <a:lnTo>
                  <a:pt x="472154" y="440721"/>
                </a:lnTo>
                <a:lnTo>
                  <a:pt x="471817" y="441197"/>
                </a:lnTo>
                <a:lnTo>
                  <a:pt x="487362" y="441197"/>
                </a:lnTo>
                <a:lnTo>
                  <a:pt x="482180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51" y="472516"/>
                </a:moveTo>
                <a:lnTo>
                  <a:pt x="105676" y="472516"/>
                </a:lnTo>
                <a:lnTo>
                  <a:pt x="105254" y="472093"/>
                </a:lnTo>
                <a:lnTo>
                  <a:pt x="105851" y="472516"/>
                </a:lnTo>
                <a:close/>
              </a:path>
              <a:path w="546100" h="546100">
                <a:moveTo>
                  <a:pt x="425979" y="498132"/>
                </a:moveTo>
                <a:lnTo>
                  <a:pt x="403961" y="498132"/>
                </a:lnTo>
                <a:lnTo>
                  <a:pt x="404914" y="497585"/>
                </a:lnTo>
                <a:lnTo>
                  <a:pt x="404734" y="497585"/>
                </a:lnTo>
                <a:lnTo>
                  <a:pt x="440794" y="472093"/>
                </a:lnTo>
                <a:lnTo>
                  <a:pt x="440359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2" y="497585"/>
                </a:lnTo>
                <a:lnTo>
                  <a:pt x="404914" y="497585"/>
                </a:lnTo>
                <a:lnTo>
                  <a:pt x="404404" y="497827"/>
                </a:lnTo>
                <a:lnTo>
                  <a:pt x="426410" y="497827"/>
                </a:lnTo>
                <a:lnTo>
                  <a:pt x="425979" y="498132"/>
                </a:lnTo>
                <a:close/>
              </a:path>
              <a:path w="546100" h="546100">
                <a:moveTo>
                  <a:pt x="141644" y="497827"/>
                </a:moveTo>
                <a:lnTo>
                  <a:pt x="141135" y="497585"/>
                </a:lnTo>
                <a:lnTo>
                  <a:pt x="141302" y="497585"/>
                </a:lnTo>
                <a:lnTo>
                  <a:pt x="141644" y="497827"/>
                </a:lnTo>
                <a:close/>
              </a:path>
              <a:path w="546100" h="546100">
                <a:moveTo>
                  <a:pt x="142285" y="498132"/>
                </a:moveTo>
                <a:lnTo>
                  <a:pt x="142074" y="498132"/>
                </a:lnTo>
                <a:lnTo>
                  <a:pt x="141644" y="497827"/>
                </a:lnTo>
                <a:lnTo>
                  <a:pt x="142285" y="498132"/>
                </a:lnTo>
                <a:close/>
              </a:path>
              <a:path w="546100" h="546100">
                <a:moveTo>
                  <a:pt x="363898" y="517053"/>
                </a:moveTo>
                <a:lnTo>
                  <a:pt x="404404" y="497827"/>
                </a:lnTo>
                <a:lnTo>
                  <a:pt x="403961" y="498132"/>
                </a:lnTo>
                <a:lnTo>
                  <a:pt x="425979" y="498132"/>
                </a:lnTo>
                <a:lnTo>
                  <a:pt x="411302" y="508507"/>
                </a:lnTo>
                <a:lnTo>
                  <a:pt x="410349" y="509054"/>
                </a:lnTo>
                <a:lnTo>
                  <a:pt x="393791" y="516915"/>
                </a:lnTo>
                <a:lnTo>
                  <a:pt x="364401" y="516915"/>
                </a:lnTo>
                <a:lnTo>
                  <a:pt x="363898" y="517053"/>
                </a:lnTo>
                <a:close/>
              </a:path>
              <a:path w="546100" h="546100">
                <a:moveTo>
                  <a:pt x="182689" y="517309"/>
                </a:moveTo>
                <a:lnTo>
                  <a:pt x="181648" y="516915"/>
                </a:lnTo>
                <a:lnTo>
                  <a:pt x="182150" y="517053"/>
                </a:lnTo>
                <a:lnTo>
                  <a:pt x="182689" y="517309"/>
                </a:lnTo>
                <a:close/>
              </a:path>
              <a:path w="546100" h="546100">
                <a:moveTo>
                  <a:pt x="182150" y="517053"/>
                </a:moveTo>
                <a:lnTo>
                  <a:pt x="181648" y="516915"/>
                </a:lnTo>
                <a:lnTo>
                  <a:pt x="181860" y="516915"/>
                </a:lnTo>
                <a:lnTo>
                  <a:pt x="182150" y="517053"/>
                </a:lnTo>
                <a:close/>
              </a:path>
              <a:path w="546100" h="546100">
                <a:moveTo>
                  <a:pt x="363359" y="517309"/>
                </a:moveTo>
                <a:lnTo>
                  <a:pt x="363898" y="517053"/>
                </a:lnTo>
                <a:lnTo>
                  <a:pt x="364401" y="516915"/>
                </a:lnTo>
                <a:lnTo>
                  <a:pt x="363359" y="517309"/>
                </a:lnTo>
                <a:close/>
              </a:path>
              <a:path w="546100" h="546100">
                <a:moveTo>
                  <a:pt x="392962" y="517309"/>
                </a:moveTo>
                <a:lnTo>
                  <a:pt x="363359" y="517309"/>
                </a:lnTo>
                <a:lnTo>
                  <a:pt x="364401" y="516915"/>
                </a:lnTo>
                <a:lnTo>
                  <a:pt x="393791" y="516915"/>
                </a:lnTo>
                <a:lnTo>
                  <a:pt x="392962" y="517309"/>
                </a:lnTo>
                <a:close/>
              </a:path>
              <a:path w="546100" h="546100">
                <a:moveTo>
                  <a:pt x="183082" y="517309"/>
                </a:moveTo>
                <a:lnTo>
                  <a:pt x="182689" y="517309"/>
                </a:lnTo>
                <a:lnTo>
                  <a:pt x="182150" y="517053"/>
                </a:lnTo>
                <a:lnTo>
                  <a:pt x="183082" y="517309"/>
                </a:lnTo>
                <a:close/>
              </a:path>
              <a:path w="546100" h="546100">
                <a:moveTo>
                  <a:pt x="352541" y="533348"/>
                </a:moveTo>
                <a:lnTo>
                  <a:pt x="273024" y="533348"/>
                </a:lnTo>
                <a:lnTo>
                  <a:pt x="320395" y="529107"/>
                </a:lnTo>
                <a:lnTo>
                  <a:pt x="319972" y="529107"/>
                </a:lnTo>
                <a:lnTo>
                  <a:pt x="363898" y="517053"/>
                </a:lnTo>
                <a:lnTo>
                  <a:pt x="363359" y="517309"/>
                </a:lnTo>
                <a:lnTo>
                  <a:pt x="392962" y="517309"/>
                </a:lnTo>
                <a:lnTo>
                  <a:pt x="368808" y="528777"/>
                </a:lnTo>
                <a:lnTo>
                  <a:pt x="367934" y="529107"/>
                </a:lnTo>
                <a:lnTo>
                  <a:pt x="352541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939" y="3366135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0" y="1746275"/>
            <a:ext cx="1828800" cy="1530350"/>
            <a:chOff x="381000" y="1746275"/>
            <a:chExt cx="1828800" cy="15303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510027"/>
              <a:ext cx="80822" cy="807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7564" y="2129154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9004" y="412280"/>
                  </a:moveTo>
                  <a:lnTo>
                    <a:pt x="0" y="403288"/>
                  </a:lnTo>
                  <a:lnTo>
                    <a:pt x="403390" y="0"/>
                  </a:lnTo>
                  <a:lnTo>
                    <a:pt x="412280" y="8890"/>
                  </a:lnTo>
                  <a:lnTo>
                    <a:pt x="9004" y="412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3044952"/>
              <a:ext cx="156972" cy="231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3120" y="1746275"/>
              <a:ext cx="1376680" cy="1530350"/>
            </a:xfrm>
            <a:custGeom>
              <a:avLst/>
              <a:gdLst/>
              <a:ahLst/>
              <a:cxnLst/>
              <a:rect l="l" t="t" r="r" b="b"/>
              <a:pathLst>
                <a:path w="1376680" h="1530350">
                  <a:moveTo>
                    <a:pt x="233680" y="1530324"/>
                  </a:moveTo>
                  <a:lnTo>
                    <a:pt x="218440" y="1446504"/>
                  </a:lnTo>
                  <a:lnTo>
                    <a:pt x="193040" y="1465554"/>
                  </a:lnTo>
                  <a:lnTo>
                    <a:pt x="10160" y="1221714"/>
                  </a:lnTo>
                  <a:lnTo>
                    <a:pt x="0" y="1229334"/>
                  </a:lnTo>
                  <a:lnTo>
                    <a:pt x="182867" y="1473174"/>
                  </a:lnTo>
                  <a:lnTo>
                    <a:pt x="157480" y="1492224"/>
                  </a:lnTo>
                  <a:lnTo>
                    <a:pt x="233680" y="1530324"/>
                  </a:lnTo>
                  <a:close/>
                </a:path>
                <a:path w="1376680" h="1530350">
                  <a:moveTo>
                    <a:pt x="1376680" y="844524"/>
                  </a:moveTo>
                  <a:lnTo>
                    <a:pt x="1363345" y="760323"/>
                  </a:lnTo>
                  <a:lnTo>
                    <a:pt x="1337525" y="778789"/>
                  </a:lnTo>
                  <a:lnTo>
                    <a:pt x="1000887" y="307441"/>
                  </a:lnTo>
                  <a:lnTo>
                    <a:pt x="998829" y="308902"/>
                  </a:lnTo>
                  <a:lnTo>
                    <a:pt x="1002004" y="273596"/>
                  </a:lnTo>
                  <a:lnTo>
                    <a:pt x="1002004" y="272453"/>
                  </a:lnTo>
                  <a:lnTo>
                    <a:pt x="997712" y="224510"/>
                  </a:lnTo>
                  <a:lnTo>
                    <a:pt x="997508" y="223393"/>
                  </a:lnTo>
                  <a:lnTo>
                    <a:pt x="989355" y="193687"/>
                  </a:lnTo>
                  <a:lnTo>
                    <a:pt x="989355" y="273596"/>
                  </a:lnTo>
                  <a:lnTo>
                    <a:pt x="985062" y="320408"/>
                  </a:lnTo>
                  <a:lnTo>
                    <a:pt x="984631" y="321538"/>
                  </a:lnTo>
                  <a:lnTo>
                    <a:pt x="973150" y="363372"/>
                  </a:lnTo>
                  <a:lnTo>
                    <a:pt x="973048" y="363918"/>
                  </a:lnTo>
                  <a:lnTo>
                    <a:pt x="972870" y="364413"/>
                  </a:lnTo>
                  <a:lnTo>
                    <a:pt x="971169" y="367779"/>
                  </a:lnTo>
                  <a:lnTo>
                    <a:pt x="953985" y="403974"/>
                  </a:lnTo>
                  <a:lnTo>
                    <a:pt x="953846" y="404380"/>
                  </a:lnTo>
                  <a:lnTo>
                    <a:pt x="953541" y="404914"/>
                  </a:lnTo>
                  <a:lnTo>
                    <a:pt x="949566" y="410362"/>
                  </a:lnTo>
                  <a:lnTo>
                    <a:pt x="928344" y="440372"/>
                  </a:lnTo>
                  <a:lnTo>
                    <a:pt x="928128" y="440766"/>
                  </a:lnTo>
                  <a:lnTo>
                    <a:pt x="927773" y="441198"/>
                  </a:lnTo>
                  <a:lnTo>
                    <a:pt x="920318" y="448525"/>
                  </a:lnTo>
                  <a:lnTo>
                    <a:pt x="897026" y="471817"/>
                  </a:lnTo>
                  <a:lnTo>
                    <a:pt x="896785" y="472135"/>
                  </a:lnTo>
                  <a:lnTo>
                    <a:pt x="896327" y="472516"/>
                  </a:lnTo>
                  <a:lnTo>
                    <a:pt x="896708" y="472135"/>
                  </a:lnTo>
                  <a:lnTo>
                    <a:pt x="860348" y="497840"/>
                  </a:lnTo>
                  <a:lnTo>
                    <a:pt x="860869" y="497586"/>
                  </a:lnTo>
                  <a:lnTo>
                    <a:pt x="859929" y="498132"/>
                  </a:lnTo>
                  <a:lnTo>
                    <a:pt x="860348" y="497840"/>
                  </a:lnTo>
                  <a:lnTo>
                    <a:pt x="819861" y="517055"/>
                  </a:lnTo>
                  <a:lnTo>
                    <a:pt x="775931" y="529107"/>
                  </a:lnTo>
                  <a:lnTo>
                    <a:pt x="776363" y="529107"/>
                  </a:lnTo>
                  <a:lnTo>
                    <a:pt x="728980" y="533349"/>
                  </a:lnTo>
                  <a:lnTo>
                    <a:pt x="681583" y="529107"/>
                  </a:lnTo>
                  <a:lnTo>
                    <a:pt x="682015" y="529107"/>
                  </a:lnTo>
                  <a:lnTo>
                    <a:pt x="639013" y="517309"/>
                  </a:lnTo>
                  <a:lnTo>
                    <a:pt x="638086" y="517055"/>
                  </a:lnTo>
                  <a:lnTo>
                    <a:pt x="637794" y="516915"/>
                  </a:lnTo>
                  <a:lnTo>
                    <a:pt x="598220" y="498132"/>
                  </a:lnTo>
                  <a:lnTo>
                    <a:pt x="597598" y="497840"/>
                  </a:lnTo>
                  <a:lnTo>
                    <a:pt x="598030" y="498132"/>
                  </a:lnTo>
                  <a:lnTo>
                    <a:pt x="597077" y="497586"/>
                  </a:lnTo>
                  <a:lnTo>
                    <a:pt x="597598" y="497840"/>
                  </a:lnTo>
                  <a:lnTo>
                    <a:pt x="597255" y="497586"/>
                  </a:lnTo>
                  <a:lnTo>
                    <a:pt x="561784" y="472516"/>
                  </a:lnTo>
                  <a:lnTo>
                    <a:pt x="561238" y="472135"/>
                  </a:lnTo>
                  <a:lnTo>
                    <a:pt x="561632" y="472516"/>
                  </a:lnTo>
                  <a:lnTo>
                    <a:pt x="561162" y="472135"/>
                  </a:lnTo>
                  <a:lnTo>
                    <a:pt x="560920" y="471817"/>
                  </a:lnTo>
                  <a:lnTo>
                    <a:pt x="530313" y="441198"/>
                  </a:lnTo>
                  <a:lnTo>
                    <a:pt x="529869" y="440766"/>
                  </a:lnTo>
                  <a:lnTo>
                    <a:pt x="530186" y="441198"/>
                  </a:lnTo>
                  <a:lnTo>
                    <a:pt x="529818" y="440766"/>
                  </a:lnTo>
                  <a:lnTo>
                    <a:pt x="529602" y="440372"/>
                  </a:lnTo>
                  <a:lnTo>
                    <a:pt x="508381" y="410362"/>
                  </a:lnTo>
                  <a:lnTo>
                    <a:pt x="504405" y="404914"/>
                  </a:lnTo>
                  <a:lnTo>
                    <a:pt x="504101" y="404380"/>
                  </a:lnTo>
                  <a:lnTo>
                    <a:pt x="503961" y="403974"/>
                  </a:lnTo>
                  <a:lnTo>
                    <a:pt x="486778" y="367779"/>
                  </a:lnTo>
                  <a:lnTo>
                    <a:pt x="485089" y="364413"/>
                  </a:lnTo>
                  <a:lnTo>
                    <a:pt x="484898" y="363918"/>
                  </a:lnTo>
                  <a:lnTo>
                    <a:pt x="484797" y="363372"/>
                  </a:lnTo>
                  <a:lnTo>
                    <a:pt x="473303" y="321538"/>
                  </a:lnTo>
                  <a:lnTo>
                    <a:pt x="472897" y="320408"/>
                  </a:lnTo>
                  <a:lnTo>
                    <a:pt x="472795" y="319290"/>
                  </a:lnTo>
                  <a:lnTo>
                    <a:pt x="468604" y="273596"/>
                  </a:lnTo>
                  <a:lnTo>
                    <a:pt x="468706" y="272453"/>
                  </a:lnTo>
                  <a:lnTo>
                    <a:pt x="472694" y="226758"/>
                  </a:lnTo>
                  <a:lnTo>
                    <a:pt x="472782" y="226212"/>
                  </a:lnTo>
                  <a:lnTo>
                    <a:pt x="472998" y="225640"/>
                  </a:lnTo>
                  <a:lnTo>
                    <a:pt x="484695" y="182676"/>
                  </a:lnTo>
                  <a:lnTo>
                    <a:pt x="484898" y="182143"/>
                  </a:lnTo>
                  <a:lnTo>
                    <a:pt x="485178" y="181635"/>
                  </a:lnTo>
                  <a:lnTo>
                    <a:pt x="503872" y="142074"/>
                  </a:lnTo>
                  <a:lnTo>
                    <a:pt x="504418" y="141122"/>
                  </a:lnTo>
                  <a:lnTo>
                    <a:pt x="504151" y="141681"/>
                  </a:lnTo>
                  <a:lnTo>
                    <a:pt x="504545" y="141122"/>
                  </a:lnTo>
                  <a:lnTo>
                    <a:pt x="529488" y="105676"/>
                  </a:lnTo>
                  <a:lnTo>
                    <a:pt x="530186" y="104851"/>
                  </a:lnTo>
                  <a:lnTo>
                    <a:pt x="529869" y="105295"/>
                  </a:lnTo>
                  <a:lnTo>
                    <a:pt x="530313" y="104851"/>
                  </a:lnTo>
                  <a:lnTo>
                    <a:pt x="560806" y="74231"/>
                  </a:lnTo>
                  <a:lnTo>
                    <a:pt x="561632" y="73533"/>
                  </a:lnTo>
                  <a:lnTo>
                    <a:pt x="561238" y="73926"/>
                  </a:lnTo>
                  <a:lnTo>
                    <a:pt x="561784" y="73533"/>
                  </a:lnTo>
                  <a:lnTo>
                    <a:pt x="597255" y="48463"/>
                  </a:lnTo>
                  <a:lnTo>
                    <a:pt x="597623" y="48209"/>
                  </a:lnTo>
                  <a:lnTo>
                    <a:pt x="597077" y="48463"/>
                  </a:lnTo>
                  <a:lnTo>
                    <a:pt x="598030" y="47917"/>
                  </a:lnTo>
                  <a:lnTo>
                    <a:pt x="597623" y="48209"/>
                  </a:lnTo>
                  <a:lnTo>
                    <a:pt x="598220" y="47917"/>
                  </a:lnTo>
                  <a:lnTo>
                    <a:pt x="637794" y="29133"/>
                  </a:lnTo>
                  <a:lnTo>
                    <a:pt x="682193" y="16878"/>
                  </a:lnTo>
                  <a:lnTo>
                    <a:pt x="682713" y="16738"/>
                  </a:lnTo>
                  <a:lnTo>
                    <a:pt x="682294" y="16878"/>
                  </a:lnTo>
                  <a:lnTo>
                    <a:pt x="683856" y="16738"/>
                  </a:lnTo>
                  <a:lnTo>
                    <a:pt x="728967" y="12700"/>
                  </a:lnTo>
                  <a:lnTo>
                    <a:pt x="775754" y="16878"/>
                  </a:lnTo>
                  <a:lnTo>
                    <a:pt x="819861" y="29006"/>
                  </a:lnTo>
                  <a:lnTo>
                    <a:pt x="860323" y="48209"/>
                  </a:lnTo>
                  <a:lnTo>
                    <a:pt x="859929" y="47917"/>
                  </a:lnTo>
                  <a:lnTo>
                    <a:pt x="860869" y="48463"/>
                  </a:lnTo>
                  <a:lnTo>
                    <a:pt x="860323" y="48209"/>
                  </a:lnTo>
                  <a:lnTo>
                    <a:pt x="896708" y="73926"/>
                  </a:lnTo>
                  <a:lnTo>
                    <a:pt x="896327" y="73533"/>
                  </a:lnTo>
                  <a:lnTo>
                    <a:pt x="897153" y="74231"/>
                  </a:lnTo>
                  <a:lnTo>
                    <a:pt x="927646" y="104851"/>
                  </a:lnTo>
                  <a:lnTo>
                    <a:pt x="928128" y="105295"/>
                  </a:lnTo>
                  <a:lnTo>
                    <a:pt x="928471" y="105676"/>
                  </a:lnTo>
                  <a:lnTo>
                    <a:pt x="953795" y="141681"/>
                  </a:lnTo>
                  <a:lnTo>
                    <a:pt x="953541" y="141122"/>
                  </a:lnTo>
                  <a:lnTo>
                    <a:pt x="954087" y="142074"/>
                  </a:lnTo>
                  <a:lnTo>
                    <a:pt x="972769" y="181635"/>
                  </a:lnTo>
                  <a:lnTo>
                    <a:pt x="973048" y="182143"/>
                  </a:lnTo>
                  <a:lnTo>
                    <a:pt x="973264" y="182676"/>
                  </a:lnTo>
                  <a:lnTo>
                    <a:pt x="984935" y="225640"/>
                  </a:lnTo>
                  <a:lnTo>
                    <a:pt x="985151" y="226212"/>
                  </a:lnTo>
                  <a:lnTo>
                    <a:pt x="985253" y="226758"/>
                  </a:lnTo>
                  <a:lnTo>
                    <a:pt x="989355" y="273596"/>
                  </a:lnTo>
                  <a:lnTo>
                    <a:pt x="989355" y="193687"/>
                  </a:lnTo>
                  <a:lnTo>
                    <a:pt x="985126" y="178269"/>
                  </a:lnTo>
                  <a:lnTo>
                    <a:pt x="984732" y="177228"/>
                  </a:lnTo>
                  <a:lnTo>
                    <a:pt x="967587" y="141122"/>
                  </a:lnTo>
                  <a:lnTo>
                    <a:pt x="965009" y="135686"/>
                  </a:lnTo>
                  <a:lnTo>
                    <a:pt x="964463" y="134734"/>
                  </a:lnTo>
                  <a:lnTo>
                    <a:pt x="938149" y="97523"/>
                  </a:lnTo>
                  <a:lnTo>
                    <a:pt x="937450" y="96697"/>
                  </a:lnTo>
                  <a:lnTo>
                    <a:pt x="914273" y="73533"/>
                  </a:lnTo>
                  <a:lnTo>
                    <a:pt x="905306" y="64554"/>
                  </a:lnTo>
                  <a:lnTo>
                    <a:pt x="904481" y="63855"/>
                  </a:lnTo>
                  <a:lnTo>
                    <a:pt x="882713" y="48463"/>
                  </a:lnTo>
                  <a:lnTo>
                    <a:pt x="881938" y="47917"/>
                  </a:lnTo>
                  <a:lnTo>
                    <a:pt x="867270" y="37541"/>
                  </a:lnTo>
                  <a:lnTo>
                    <a:pt x="866317" y="36995"/>
                  </a:lnTo>
                  <a:lnTo>
                    <a:pt x="849757" y="29133"/>
                  </a:lnTo>
                  <a:lnTo>
                    <a:pt x="848918" y="28740"/>
                  </a:lnTo>
                  <a:lnTo>
                    <a:pt x="824776" y="17272"/>
                  </a:lnTo>
                  <a:lnTo>
                    <a:pt x="823734" y="16878"/>
                  </a:lnTo>
                  <a:lnTo>
                    <a:pt x="823214" y="16738"/>
                  </a:lnTo>
                  <a:lnTo>
                    <a:pt x="808316" y="12649"/>
                  </a:lnTo>
                  <a:lnTo>
                    <a:pt x="778611" y="4495"/>
                  </a:lnTo>
                  <a:lnTo>
                    <a:pt x="777494" y="4292"/>
                  </a:lnTo>
                  <a:lnTo>
                    <a:pt x="729551" y="0"/>
                  </a:lnTo>
                  <a:lnTo>
                    <a:pt x="728408" y="0"/>
                  </a:lnTo>
                  <a:lnTo>
                    <a:pt x="680466" y="4292"/>
                  </a:lnTo>
                  <a:lnTo>
                    <a:pt x="634225" y="16878"/>
                  </a:lnTo>
                  <a:lnTo>
                    <a:pt x="591642" y="36995"/>
                  </a:lnTo>
                  <a:lnTo>
                    <a:pt x="553478" y="63855"/>
                  </a:lnTo>
                  <a:lnTo>
                    <a:pt x="520509" y="96697"/>
                  </a:lnTo>
                  <a:lnTo>
                    <a:pt x="493496" y="134734"/>
                  </a:lnTo>
                  <a:lnTo>
                    <a:pt x="473227" y="177228"/>
                  </a:lnTo>
                  <a:lnTo>
                    <a:pt x="460451" y="223393"/>
                  </a:lnTo>
                  <a:lnTo>
                    <a:pt x="460146" y="225640"/>
                  </a:lnTo>
                  <a:lnTo>
                    <a:pt x="460044" y="226758"/>
                  </a:lnTo>
                  <a:lnTo>
                    <a:pt x="455955" y="272453"/>
                  </a:lnTo>
                  <a:lnTo>
                    <a:pt x="455955" y="273596"/>
                  </a:lnTo>
                  <a:lnTo>
                    <a:pt x="460248" y="321538"/>
                  </a:lnTo>
                  <a:lnTo>
                    <a:pt x="472833" y="367779"/>
                  </a:lnTo>
                  <a:lnTo>
                    <a:pt x="492950" y="410362"/>
                  </a:lnTo>
                  <a:lnTo>
                    <a:pt x="519811" y="448525"/>
                  </a:lnTo>
                  <a:lnTo>
                    <a:pt x="552653" y="481495"/>
                  </a:lnTo>
                  <a:lnTo>
                    <a:pt x="590689" y="508508"/>
                  </a:lnTo>
                  <a:lnTo>
                    <a:pt x="633183" y="528777"/>
                  </a:lnTo>
                  <a:lnTo>
                    <a:pt x="679348" y="541553"/>
                  </a:lnTo>
                  <a:lnTo>
                    <a:pt x="728408" y="546049"/>
                  </a:lnTo>
                  <a:lnTo>
                    <a:pt x="729551" y="546049"/>
                  </a:lnTo>
                  <a:lnTo>
                    <a:pt x="777494" y="541756"/>
                  </a:lnTo>
                  <a:lnTo>
                    <a:pt x="823899" y="529107"/>
                  </a:lnTo>
                  <a:lnTo>
                    <a:pt x="848918" y="517309"/>
                  </a:lnTo>
                  <a:lnTo>
                    <a:pt x="849757" y="516915"/>
                  </a:lnTo>
                  <a:lnTo>
                    <a:pt x="866317" y="509054"/>
                  </a:lnTo>
                  <a:lnTo>
                    <a:pt x="867270" y="508508"/>
                  </a:lnTo>
                  <a:lnTo>
                    <a:pt x="881938" y="498132"/>
                  </a:lnTo>
                  <a:lnTo>
                    <a:pt x="882713" y="497586"/>
                  </a:lnTo>
                  <a:lnTo>
                    <a:pt x="904481" y="482193"/>
                  </a:lnTo>
                  <a:lnTo>
                    <a:pt x="905306" y="481495"/>
                  </a:lnTo>
                  <a:lnTo>
                    <a:pt x="914273" y="472516"/>
                  </a:lnTo>
                  <a:lnTo>
                    <a:pt x="937450" y="449351"/>
                  </a:lnTo>
                  <a:lnTo>
                    <a:pt x="964463" y="411314"/>
                  </a:lnTo>
                  <a:lnTo>
                    <a:pt x="984732" y="368820"/>
                  </a:lnTo>
                  <a:lnTo>
                    <a:pt x="997102" y="324104"/>
                  </a:lnTo>
                  <a:lnTo>
                    <a:pt x="1327226" y="786155"/>
                  </a:lnTo>
                  <a:lnTo>
                    <a:pt x="1301369" y="804646"/>
                  </a:lnTo>
                  <a:lnTo>
                    <a:pt x="1376680" y="8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95600" y="3879875"/>
            <a:ext cx="1828800" cy="2755900"/>
            <a:chOff x="2895600" y="3879875"/>
            <a:chExt cx="1828800" cy="27559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4643628"/>
              <a:ext cx="80772" cy="807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02139" y="426275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9017" y="412305"/>
                  </a:moveTo>
                  <a:lnTo>
                    <a:pt x="0" y="403288"/>
                  </a:lnTo>
                  <a:lnTo>
                    <a:pt x="403415" y="0"/>
                  </a:lnTo>
                  <a:lnTo>
                    <a:pt x="412305" y="8890"/>
                  </a:lnTo>
                  <a:lnTo>
                    <a:pt x="9017" y="412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00" y="5178552"/>
              <a:ext cx="157733" cy="2316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65475" y="3879875"/>
              <a:ext cx="1758950" cy="2755900"/>
            </a:xfrm>
            <a:custGeom>
              <a:avLst/>
              <a:gdLst/>
              <a:ahLst/>
              <a:cxnLst/>
              <a:rect l="l" t="t" r="r" b="b"/>
              <a:pathLst>
                <a:path w="1758950" h="2755900">
                  <a:moveTo>
                    <a:pt x="546049" y="2482253"/>
                  </a:moveTo>
                  <a:lnTo>
                    <a:pt x="541756" y="2434310"/>
                  </a:lnTo>
                  <a:lnTo>
                    <a:pt x="541553" y="2433205"/>
                  </a:lnTo>
                  <a:lnTo>
                    <a:pt x="533400" y="2403500"/>
                  </a:lnTo>
                  <a:lnTo>
                    <a:pt x="533400" y="2483396"/>
                  </a:lnTo>
                  <a:lnTo>
                    <a:pt x="529107" y="2530195"/>
                  </a:lnTo>
                  <a:lnTo>
                    <a:pt x="528675" y="2531326"/>
                  </a:lnTo>
                  <a:lnTo>
                    <a:pt x="517194" y="2573159"/>
                  </a:lnTo>
                  <a:lnTo>
                    <a:pt x="517093" y="2573705"/>
                  </a:lnTo>
                  <a:lnTo>
                    <a:pt x="516915" y="2574201"/>
                  </a:lnTo>
                  <a:lnTo>
                    <a:pt x="515213" y="2577566"/>
                  </a:lnTo>
                  <a:lnTo>
                    <a:pt x="498030" y="2613761"/>
                  </a:lnTo>
                  <a:lnTo>
                    <a:pt x="497890" y="2614168"/>
                  </a:lnTo>
                  <a:lnTo>
                    <a:pt x="497586" y="2614714"/>
                  </a:lnTo>
                  <a:lnTo>
                    <a:pt x="497840" y="2614168"/>
                  </a:lnTo>
                  <a:lnTo>
                    <a:pt x="472389" y="2650172"/>
                  </a:lnTo>
                  <a:lnTo>
                    <a:pt x="472173" y="2650553"/>
                  </a:lnTo>
                  <a:lnTo>
                    <a:pt x="471817" y="2650985"/>
                  </a:lnTo>
                  <a:lnTo>
                    <a:pt x="464362" y="2658313"/>
                  </a:lnTo>
                  <a:lnTo>
                    <a:pt x="440715" y="2681960"/>
                  </a:lnTo>
                  <a:lnTo>
                    <a:pt x="441198" y="2681617"/>
                  </a:lnTo>
                  <a:lnTo>
                    <a:pt x="440372" y="2682303"/>
                  </a:lnTo>
                  <a:lnTo>
                    <a:pt x="440715" y="2681960"/>
                  </a:lnTo>
                  <a:lnTo>
                    <a:pt x="404368" y="2707640"/>
                  </a:lnTo>
                  <a:lnTo>
                    <a:pt x="404926" y="2707386"/>
                  </a:lnTo>
                  <a:lnTo>
                    <a:pt x="403974" y="2707932"/>
                  </a:lnTo>
                  <a:lnTo>
                    <a:pt x="404368" y="2707640"/>
                  </a:lnTo>
                  <a:lnTo>
                    <a:pt x="363842" y="2726880"/>
                  </a:lnTo>
                  <a:lnTo>
                    <a:pt x="319976" y="2738907"/>
                  </a:lnTo>
                  <a:lnTo>
                    <a:pt x="320395" y="2738907"/>
                  </a:lnTo>
                  <a:lnTo>
                    <a:pt x="319760" y="2738971"/>
                  </a:lnTo>
                  <a:lnTo>
                    <a:pt x="273024" y="2743149"/>
                  </a:lnTo>
                  <a:lnTo>
                    <a:pt x="227761" y="2739098"/>
                  </a:lnTo>
                  <a:lnTo>
                    <a:pt x="226263" y="2738971"/>
                  </a:lnTo>
                  <a:lnTo>
                    <a:pt x="225640" y="2738907"/>
                  </a:lnTo>
                  <a:lnTo>
                    <a:pt x="226060" y="2738907"/>
                  </a:lnTo>
                  <a:lnTo>
                    <a:pt x="183019" y="2727109"/>
                  </a:lnTo>
                  <a:lnTo>
                    <a:pt x="182194" y="2726880"/>
                  </a:lnTo>
                  <a:lnTo>
                    <a:pt x="181864" y="2726715"/>
                  </a:lnTo>
                  <a:lnTo>
                    <a:pt x="142265" y="2707932"/>
                  </a:lnTo>
                  <a:lnTo>
                    <a:pt x="141668" y="2707640"/>
                  </a:lnTo>
                  <a:lnTo>
                    <a:pt x="142074" y="2707932"/>
                  </a:lnTo>
                  <a:lnTo>
                    <a:pt x="141122" y="2707386"/>
                  </a:lnTo>
                  <a:lnTo>
                    <a:pt x="141668" y="2707640"/>
                  </a:lnTo>
                  <a:lnTo>
                    <a:pt x="141300" y="2707386"/>
                  </a:lnTo>
                  <a:lnTo>
                    <a:pt x="105816" y="2682303"/>
                  </a:lnTo>
                  <a:lnTo>
                    <a:pt x="105321" y="2681960"/>
                  </a:lnTo>
                  <a:lnTo>
                    <a:pt x="105676" y="2682303"/>
                  </a:lnTo>
                  <a:lnTo>
                    <a:pt x="104851" y="2681617"/>
                  </a:lnTo>
                  <a:lnTo>
                    <a:pt x="105321" y="2681960"/>
                  </a:lnTo>
                  <a:lnTo>
                    <a:pt x="104990" y="2681617"/>
                  </a:lnTo>
                  <a:lnTo>
                    <a:pt x="81673" y="2658313"/>
                  </a:lnTo>
                  <a:lnTo>
                    <a:pt x="74231" y="2650985"/>
                  </a:lnTo>
                  <a:lnTo>
                    <a:pt x="73863" y="2650553"/>
                  </a:lnTo>
                  <a:lnTo>
                    <a:pt x="73647" y="2650172"/>
                  </a:lnTo>
                  <a:lnTo>
                    <a:pt x="48590" y="2614714"/>
                  </a:lnTo>
                  <a:lnTo>
                    <a:pt x="48196" y="2614168"/>
                  </a:lnTo>
                  <a:lnTo>
                    <a:pt x="48463" y="2614714"/>
                  </a:lnTo>
                  <a:lnTo>
                    <a:pt x="48145" y="2614168"/>
                  </a:lnTo>
                  <a:lnTo>
                    <a:pt x="48006" y="2613761"/>
                  </a:lnTo>
                  <a:lnTo>
                    <a:pt x="30822" y="2577566"/>
                  </a:lnTo>
                  <a:lnTo>
                    <a:pt x="29133" y="2574201"/>
                  </a:lnTo>
                  <a:lnTo>
                    <a:pt x="28943" y="2573705"/>
                  </a:lnTo>
                  <a:lnTo>
                    <a:pt x="28841" y="2573159"/>
                  </a:lnTo>
                  <a:lnTo>
                    <a:pt x="17348" y="2531326"/>
                  </a:lnTo>
                  <a:lnTo>
                    <a:pt x="16941" y="2530195"/>
                  </a:lnTo>
                  <a:lnTo>
                    <a:pt x="16840" y="2529078"/>
                  </a:lnTo>
                  <a:lnTo>
                    <a:pt x="12649" y="2483396"/>
                  </a:lnTo>
                  <a:lnTo>
                    <a:pt x="12750" y="2482253"/>
                  </a:lnTo>
                  <a:lnTo>
                    <a:pt x="16738" y="2436558"/>
                  </a:lnTo>
                  <a:lnTo>
                    <a:pt x="16840" y="2435999"/>
                  </a:lnTo>
                  <a:lnTo>
                    <a:pt x="17030" y="2435453"/>
                  </a:lnTo>
                  <a:lnTo>
                    <a:pt x="28740" y="2392489"/>
                  </a:lnTo>
                  <a:lnTo>
                    <a:pt x="28943" y="2391956"/>
                  </a:lnTo>
                  <a:lnTo>
                    <a:pt x="29222" y="2391448"/>
                  </a:lnTo>
                  <a:lnTo>
                    <a:pt x="47917" y="2351875"/>
                  </a:lnTo>
                  <a:lnTo>
                    <a:pt x="48158" y="2351455"/>
                  </a:lnTo>
                  <a:lnTo>
                    <a:pt x="48577" y="2350935"/>
                  </a:lnTo>
                  <a:lnTo>
                    <a:pt x="73533" y="2315476"/>
                  </a:lnTo>
                  <a:lnTo>
                    <a:pt x="73863" y="2315095"/>
                  </a:lnTo>
                  <a:lnTo>
                    <a:pt x="74345" y="2314651"/>
                  </a:lnTo>
                  <a:lnTo>
                    <a:pt x="104978" y="2284031"/>
                  </a:lnTo>
                  <a:lnTo>
                    <a:pt x="105283" y="2283726"/>
                  </a:lnTo>
                  <a:lnTo>
                    <a:pt x="104851" y="2284031"/>
                  </a:lnTo>
                  <a:lnTo>
                    <a:pt x="105676" y="2283333"/>
                  </a:lnTo>
                  <a:lnTo>
                    <a:pt x="105283" y="2283726"/>
                  </a:lnTo>
                  <a:lnTo>
                    <a:pt x="105829" y="2283333"/>
                  </a:lnTo>
                  <a:lnTo>
                    <a:pt x="141274" y="2258276"/>
                  </a:lnTo>
                  <a:lnTo>
                    <a:pt x="141605" y="2258047"/>
                  </a:lnTo>
                  <a:lnTo>
                    <a:pt x="141122" y="2258276"/>
                  </a:lnTo>
                  <a:lnTo>
                    <a:pt x="142074" y="2257717"/>
                  </a:lnTo>
                  <a:lnTo>
                    <a:pt x="141605" y="2258047"/>
                  </a:lnTo>
                  <a:lnTo>
                    <a:pt x="142290" y="2257717"/>
                  </a:lnTo>
                  <a:lnTo>
                    <a:pt x="181838" y="2238933"/>
                  </a:lnTo>
                  <a:lnTo>
                    <a:pt x="226199" y="2226691"/>
                  </a:lnTo>
                  <a:lnTo>
                    <a:pt x="273011" y="2222512"/>
                  </a:lnTo>
                  <a:lnTo>
                    <a:pt x="319824" y="2226691"/>
                  </a:lnTo>
                  <a:lnTo>
                    <a:pt x="363905" y="2238806"/>
                  </a:lnTo>
                  <a:lnTo>
                    <a:pt x="404431" y="2258047"/>
                  </a:lnTo>
                  <a:lnTo>
                    <a:pt x="403974" y="2257717"/>
                  </a:lnTo>
                  <a:lnTo>
                    <a:pt x="404914" y="2258276"/>
                  </a:lnTo>
                  <a:lnTo>
                    <a:pt x="404431" y="2258047"/>
                  </a:lnTo>
                  <a:lnTo>
                    <a:pt x="440753" y="2283726"/>
                  </a:lnTo>
                  <a:lnTo>
                    <a:pt x="440372" y="2283333"/>
                  </a:lnTo>
                  <a:lnTo>
                    <a:pt x="441198" y="2284031"/>
                  </a:lnTo>
                  <a:lnTo>
                    <a:pt x="471690" y="2314651"/>
                  </a:lnTo>
                  <a:lnTo>
                    <a:pt x="472173" y="2315095"/>
                  </a:lnTo>
                  <a:lnTo>
                    <a:pt x="472516" y="2315476"/>
                  </a:lnTo>
                  <a:lnTo>
                    <a:pt x="497459" y="2350935"/>
                  </a:lnTo>
                  <a:lnTo>
                    <a:pt x="497878" y="2351455"/>
                  </a:lnTo>
                  <a:lnTo>
                    <a:pt x="498132" y="2351875"/>
                  </a:lnTo>
                  <a:lnTo>
                    <a:pt x="516813" y="2391448"/>
                  </a:lnTo>
                  <a:lnTo>
                    <a:pt x="517093" y="2391956"/>
                  </a:lnTo>
                  <a:lnTo>
                    <a:pt x="517309" y="2392489"/>
                  </a:lnTo>
                  <a:lnTo>
                    <a:pt x="528993" y="2435453"/>
                  </a:lnTo>
                  <a:lnTo>
                    <a:pt x="529196" y="2435999"/>
                  </a:lnTo>
                  <a:lnTo>
                    <a:pt x="529297" y="2436558"/>
                  </a:lnTo>
                  <a:lnTo>
                    <a:pt x="533400" y="2483396"/>
                  </a:lnTo>
                  <a:lnTo>
                    <a:pt x="533400" y="2403500"/>
                  </a:lnTo>
                  <a:lnTo>
                    <a:pt x="509054" y="2345486"/>
                  </a:lnTo>
                  <a:lnTo>
                    <a:pt x="482193" y="2307323"/>
                  </a:lnTo>
                  <a:lnTo>
                    <a:pt x="458330" y="2283333"/>
                  </a:lnTo>
                  <a:lnTo>
                    <a:pt x="449351" y="2274354"/>
                  </a:lnTo>
                  <a:lnTo>
                    <a:pt x="448525" y="2273668"/>
                  </a:lnTo>
                  <a:lnTo>
                    <a:pt x="426758" y="2258276"/>
                  </a:lnTo>
                  <a:lnTo>
                    <a:pt x="425958" y="2257717"/>
                  </a:lnTo>
                  <a:lnTo>
                    <a:pt x="411314" y="2247354"/>
                  </a:lnTo>
                  <a:lnTo>
                    <a:pt x="410362" y="2246795"/>
                  </a:lnTo>
                  <a:lnTo>
                    <a:pt x="393801" y="2238933"/>
                  </a:lnTo>
                  <a:lnTo>
                    <a:pt x="392963" y="2238540"/>
                  </a:lnTo>
                  <a:lnTo>
                    <a:pt x="368820" y="2227072"/>
                  </a:lnTo>
                  <a:lnTo>
                    <a:pt x="367779" y="2226691"/>
                  </a:lnTo>
                  <a:lnTo>
                    <a:pt x="367220" y="2226538"/>
                  </a:lnTo>
                  <a:lnTo>
                    <a:pt x="352336" y="2222449"/>
                  </a:lnTo>
                  <a:lnTo>
                    <a:pt x="322656" y="2214295"/>
                  </a:lnTo>
                  <a:lnTo>
                    <a:pt x="321538" y="2214092"/>
                  </a:lnTo>
                  <a:lnTo>
                    <a:pt x="273596" y="2209800"/>
                  </a:lnTo>
                  <a:lnTo>
                    <a:pt x="272453" y="2209800"/>
                  </a:lnTo>
                  <a:lnTo>
                    <a:pt x="224510" y="2214092"/>
                  </a:lnTo>
                  <a:lnTo>
                    <a:pt x="178269" y="2226691"/>
                  </a:lnTo>
                  <a:lnTo>
                    <a:pt x="135674" y="2246795"/>
                  </a:lnTo>
                  <a:lnTo>
                    <a:pt x="97523" y="2273668"/>
                  </a:lnTo>
                  <a:lnTo>
                    <a:pt x="64554" y="2306497"/>
                  </a:lnTo>
                  <a:lnTo>
                    <a:pt x="37541" y="2344547"/>
                  </a:lnTo>
                  <a:lnTo>
                    <a:pt x="17272" y="2387041"/>
                  </a:lnTo>
                  <a:lnTo>
                    <a:pt x="4495" y="2433205"/>
                  </a:lnTo>
                  <a:lnTo>
                    <a:pt x="4089" y="2436558"/>
                  </a:lnTo>
                  <a:lnTo>
                    <a:pt x="0" y="2482253"/>
                  </a:lnTo>
                  <a:lnTo>
                    <a:pt x="0" y="2483396"/>
                  </a:lnTo>
                  <a:lnTo>
                    <a:pt x="4292" y="2531326"/>
                  </a:lnTo>
                  <a:lnTo>
                    <a:pt x="16878" y="2577566"/>
                  </a:lnTo>
                  <a:lnTo>
                    <a:pt x="36995" y="2620149"/>
                  </a:lnTo>
                  <a:lnTo>
                    <a:pt x="63855" y="2658313"/>
                  </a:lnTo>
                  <a:lnTo>
                    <a:pt x="96697" y="2691282"/>
                  </a:lnTo>
                  <a:lnTo>
                    <a:pt x="134734" y="2718308"/>
                  </a:lnTo>
                  <a:lnTo>
                    <a:pt x="177228" y="2738590"/>
                  </a:lnTo>
                  <a:lnTo>
                    <a:pt x="223393" y="2751353"/>
                  </a:lnTo>
                  <a:lnTo>
                    <a:pt x="272453" y="2755862"/>
                  </a:lnTo>
                  <a:lnTo>
                    <a:pt x="273596" y="2755862"/>
                  </a:lnTo>
                  <a:lnTo>
                    <a:pt x="321538" y="2751556"/>
                  </a:lnTo>
                  <a:lnTo>
                    <a:pt x="322656" y="2751353"/>
                  </a:lnTo>
                  <a:lnTo>
                    <a:pt x="352513" y="2743149"/>
                  </a:lnTo>
                  <a:lnTo>
                    <a:pt x="367258" y="2739098"/>
                  </a:lnTo>
                  <a:lnTo>
                    <a:pt x="367957" y="2738907"/>
                  </a:lnTo>
                  <a:lnTo>
                    <a:pt x="368820" y="2738590"/>
                  </a:lnTo>
                  <a:lnTo>
                    <a:pt x="392976" y="2727109"/>
                  </a:lnTo>
                  <a:lnTo>
                    <a:pt x="393776" y="2726715"/>
                  </a:lnTo>
                  <a:lnTo>
                    <a:pt x="410362" y="2718841"/>
                  </a:lnTo>
                  <a:lnTo>
                    <a:pt x="411314" y="2718308"/>
                  </a:lnTo>
                  <a:lnTo>
                    <a:pt x="425983" y="2707932"/>
                  </a:lnTo>
                  <a:lnTo>
                    <a:pt x="426758" y="2707386"/>
                  </a:lnTo>
                  <a:lnTo>
                    <a:pt x="448525" y="2691993"/>
                  </a:lnTo>
                  <a:lnTo>
                    <a:pt x="449351" y="2691282"/>
                  </a:lnTo>
                  <a:lnTo>
                    <a:pt x="458330" y="2682303"/>
                  </a:lnTo>
                  <a:lnTo>
                    <a:pt x="459016" y="2681617"/>
                  </a:lnTo>
                  <a:lnTo>
                    <a:pt x="508508" y="2621102"/>
                  </a:lnTo>
                  <a:lnTo>
                    <a:pt x="511632" y="2614714"/>
                  </a:lnTo>
                  <a:lnTo>
                    <a:pt x="528777" y="2578608"/>
                  </a:lnTo>
                  <a:lnTo>
                    <a:pt x="529170" y="2577566"/>
                  </a:lnTo>
                  <a:lnTo>
                    <a:pt x="541553" y="2532443"/>
                  </a:lnTo>
                  <a:lnTo>
                    <a:pt x="541756" y="2531326"/>
                  </a:lnTo>
                  <a:lnTo>
                    <a:pt x="541845" y="2530195"/>
                  </a:lnTo>
                  <a:lnTo>
                    <a:pt x="541947" y="2529078"/>
                  </a:lnTo>
                  <a:lnTo>
                    <a:pt x="546049" y="2483396"/>
                  </a:lnTo>
                  <a:lnTo>
                    <a:pt x="546049" y="2482253"/>
                  </a:lnTo>
                  <a:close/>
                </a:path>
                <a:path w="1758950" h="2755900">
                  <a:moveTo>
                    <a:pt x="615924" y="1530324"/>
                  </a:moveTo>
                  <a:lnTo>
                    <a:pt x="600684" y="1446504"/>
                  </a:lnTo>
                  <a:lnTo>
                    <a:pt x="575284" y="1465567"/>
                  </a:lnTo>
                  <a:lnTo>
                    <a:pt x="392404" y="1221714"/>
                  </a:lnTo>
                  <a:lnTo>
                    <a:pt x="382244" y="1229334"/>
                  </a:lnTo>
                  <a:lnTo>
                    <a:pt x="565124" y="1473174"/>
                  </a:lnTo>
                  <a:lnTo>
                    <a:pt x="539724" y="1492224"/>
                  </a:lnTo>
                  <a:lnTo>
                    <a:pt x="615924" y="1530324"/>
                  </a:lnTo>
                  <a:close/>
                </a:path>
                <a:path w="1758950" h="2755900">
                  <a:moveTo>
                    <a:pt x="1758924" y="844524"/>
                  </a:moveTo>
                  <a:lnTo>
                    <a:pt x="1745589" y="760323"/>
                  </a:lnTo>
                  <a:lnTo>
                    <a:pt x="1719770" y="778789"/>
                  </a:lnTo>
                  <a:lnTo>
                    <a:pt x="1383131" y="307441"/>
                  </a:lnTo>
                  <a:lnTo>
                    <a:pt x="1381074" y="308902"/>
                  </a:lnTo>
                  <a:lnTo>
                    <a:pt x="1384249" y="273596"/>
                  </a:lnTo>
                  <a:lnTo>
                    <a:pt x="1384249" y="272453"/>
                  </a:lnTo>
                  <a:lnTo>
                    <a:pt x="1379956" y="224510"/>
                  </a:lnTo>
                  <a:lnTo>
                    <a:pt x="1379753" y="223393"/>
                  </a:lnTo>
                  <a:lnTo>
                    <a:pt x="1371600" y="193687"/>
                  </a:lnTo>
                  <a:lnTo>
                    <a:pt x="1371600" y="273596"/>
                  </a:lnTo>
                  <a:lnTo>
                    <a:pt x="1367307" y="320408"/>
                  </a:lnTo>
                  <a:lnTo>
                    <a:pt x="1366875" y="321538"/>
                  </a:lnTo>
                  <a:lnTo>
                    <a:pt x="1355394" y="363372"/>
                  </a:lnTo>
                  <a:lnTo>
                    <a:pt x="1355293" y="363918"/>
                  </a:lnTo>
                  <a:lnTo>
                    <a:pt x="1355115" y="364413"/>
                  </a:lnTo>
                  <a:lnTo>
                    <a:pt x="1353413" y="367779"/>
                  </a:lnTo>
                  <a:lnTo>
                    <a:pt x="1336230" y="403974"/>
                  </a:lnTo>
                  <a:lnTo>
                    <a:pt x="1336078" y="404406"/>
                  </a:lnTo>
                  <a:lnTo>
                    <a:pt x="1335786" y="404914"/>
                  </a:lnTo>
                  <a:lnTo>
                    <a:pt x="1331810" y="410362"/>
                  </a:lnTo>
                  <a:lnTo>
                    <a:pt x="1310589" y="440372"/>
                  </a:lnTo>
                  <a:lnTo>
                    <a:pt x="1310373" y="440766"/>
                  </a:lnTo>
                  <a:lnTo>
                    <a:pt x="1310017" y="441198"/>
                  </a:lnTo>
                  <a:lnTo>
                    <a:pt x="1302562" y="448525"/>
                  </a:lnTo>
                  <a:lnTo>
                    <a:pt x="1279271" y="471817"/>
                  </a:lnTo>
                  <a:lnTo>
                    <a:pt x="1279029" y="472135"/>
                  </a:lnTo>
                  <a:lnTo>
                    <a:pt x="1278572" y="472516"/>
                  </a:lnTo>
                  <a:lnTo>
                    <a:pt x="1278953" y="472135"/>
                  </a:lnTo>
                  <a:lnTo>
                    <a:pt x="1242568" y="497852"/>
                  </a:lnTo>
                  <a:lnTo>
                    <a:pt x="1243126" y="497586"/>
                  </a:lnTo>
                  <a:lnTo>
                    <a:pt x="1242174" y="498132"/>
                  </a:lnTo>
                  <a:lnTo>
                    <a:pt x="1242568" y="497852"/>
                  </a:lnTo>
                  <a:lnTo>
                    <a:pt x="1202105" y="517055"/>
                  </a:lnTo>
                  <a:lnTo>
                    <a:pt x="1158176" y="529107"/>
                  </a:lnTo>
                  <a:lnTo>
                    <a:pt x="1158608" y="529107"/>
                  </a:lnTo>
                  <a:lnTo>
                    <a:pt x="1111224" y="533349"/>
                  </a:lnTo>
                  <a:lnTo>
                    <a:pt x="1063828" y="529107"/>
                  </a:lnTo>
                  <a:lnTo>
                    <a:pt x="1064260" y="529107"/>
                  </a:lnTo>
                  <a:lnTo>
                    <a:pt x="1021257" y="517309"/>
                  </a:lnTo>
                  <a:lnTo>
                    <a:pt x="1020330" y="517055"/>
                  </a:lnTo>
                  <a:lnTo>
                    <a:pt x="1020038" y="516915"/>
                  </a:lnTo>
                  <a:lnTo>
                    <a:pt x="980465" y="498132"/>
                  </a:lnTo>
                  <a:lnTo>
                    <a:pt x="979868" y="497852"/>
                  </a:lnTo>
                  <a:lnTo>
                    <a:pt x="980274" y="498132"/>
                  </a:lnTo>
                  <a:lnTo>
                    <a:pt x="979322" y="497586"/>
                  </a:lnTo>
                  <a:lnTo>
                    <a:pt x="979868" y="497852"/>
                  </a:lnTo>
                  <a:lnTo>
                    <a:pt x="979500" y="497586"/>
                  </a:lnTo>
                  <a:lnTo>
                    <a:pt x="944029" y="472516"/>
                  </a:lnTo>
                  <a:lnTo>
                    <a:pt x="943483" y="472135"/>
                  </a:lnTo>
                  <a:lnTo>
                    <a:pt x="943876" y="472516"/>
                  </a:lnTo>
                  <a:lnTo>
                    <a:pt x="943406" y="472135"/>
                  </a:lnTo>
                  <a:lnTo>
                    <a:pt x="943178" y="471817"/>
                  </a:lnTo>
                  <a:lnTo>
                    <a:pt x="919873" y="448525"/>
                  </a:lnTo>
                  <a:lnTo>
                    <a:pt x="912431" y="441198"/>
                  </a:lnTo>
                  <a:lnTo>
                    <a:pt x="912063" y="440766"/>
                  </a:lnTo>
                  <a:lnTo>
                    <a:pt x="911847" y="440372"/>
                  </a:lnTo>
                  <a:lnTo>
                    <a:pt x="890625" y="410362"/>
                  </a:lnTo>
                  <a:lnTo>
                    <a:pt x="886663" y="404914"/>
                  </a:lnTo>
                  <a:lnTo>
                    <a:pt x="886358" y="404406"/>
                  </a:lnTo>
                  <a:lnTo>
                    <a:pt x="886206" y="403974"/>
                  </a:lnTo>
                  <a:lnTo>
                    <a:pt x="869022" y="367779"/>
                  </a:lnTo>
                  <a:lnTo>
                    <a:pt x="867333" y="364413"/>
                  </a:lnTo>
                  <a:lnTo>
                    <a:pt x="867143" y="363918"/>
                  </a:lnTo>
                  <a:lnTo>
                    <a:pt x="867041" y="363372"/>
                  </a:lnTo>
                  <a:lnTo>
                    <a:pt x="855548" y="321538"/>
                  </a:lnTo>
                  <a:lnTo>
                    <a:pt x="855141" y="320408"/>
                  </a:lnTo>
                  <a:lnTo>
                    <a:pt x="855040" y="319290"/>
                  </a:lnTo>
                  <a:lnTo>
                    <a:pt x="850849" y="273596"/>
                  </a:lnTo>
                  <a:lnTo>
                    <a:pt x="850950" y="272453"/>
                  </a:lnTo>
                  <a:lnTo>
                    <a:pt x="854938" y="226758"/>
                  </a:lnTo>
                  <a:lnTo>
                    <a:pt x="855027" y="226212"/>
                  </a:lnTo>
                  <a:lnTo>
                    <a:pt x="855243" y="225640"/>
                  </a:lnTo>
                  <a:lnTo>
                    <a:pt x="866940" y="182676"/>
                  </a:lnTo>
                  <a:lnTo>
                    <a:pt x="867143" y="182143"/>
                  </a:lnTo>
                  <a:lnTo>
                    <a:pt x="867422" y="181635"/>
                  </a:lnTo>
                  <a:lnTo>
                    <a:pt x="886117" y="142074"/>
                  </a:lnTo>
                  <a:lnTo>
                    <a:pt x="886663" y="141122"/>
                  </a:lnTo>
                  <a:lnTo>
                    <a:pt x="886396" y="141681"/>
                  </a:lnTo>
                  <a:lnTo>
                    <a:pt x="886790" y="141122"/>
                  </a:lnTo>
                  <a:lnTo>
                    <a:pt x="911733" y="105676"/>
                  </a:lnTo>
                  <a:lnTo>
                    <a:pt x="912063" y="105295"/>
                  </a:lnTo>
                  <a:lnTo>
                    <a:pt x="912558" y="104851"/>
                  </a:lnTo>
                  <a:lnTo>
                    <a:pt x="943051" y="74231"/>
                  </a:lnTo>
                  <a:lnTo>
                    <a:pt x="943876" y="73533"/>
                  </a:lnTo>
                  <a:lnTo>
                    <a:pt x="943483" y="73926"/>
                  </a:lnTo>
                  <a:lnTo>
                    <a:pt x="944029" y="73533"/>
                  </a:lnTo>
                  <a:lnTo>
                    <a:pt x="979500" y="48463"/>
                  </a:lnTo>
                  <a:lnTo>
                    <a:pt x="979868" y="48209"/>
                  </a:lnTo>
                  <a:lnTo>
                    <a:pt x="979322" y="48463"/>
                  </a:lnTo>
                  <a:lnTo>
                    <a:pt x="980274" y="47917"/>
                  </a:lnTo>
                  <a:lnTo>
                    <a:pt x="979868" y="48209"/>
                  </a:lnTo>
                  <a:lnTo>
                    <a:pt x="980465" y="47917"/>
                  </a:lnTo>
                  <a:lnTo>
                    <a:pt x="1020038" y="29133"/>
                  </a:lnTo>
                  <a:lnTo>
                    <a:pt x="1064437" y="16878"/>
                  </a:lnTo>
                  <a:lnTo>
                    <a:pt x="1064958" y="16738"/>
                  </a:lnTo>
                  <a:lnTo>
                    <a:pt x="1064539" y="16878"/>
                  </a:lnTo>
                  <a:lnTo>
                    <a:pt x="1066101" y="16738"/>
                  </a:lnTo>
                  <a:lnTo>
                    <a:pt x="1111211" y="12712"/>
                  </a:lnTo>
                  <a:lnTo>
                    <a:pt x="1157998" y="16878"/>
                  </a:lnTo>
                  <a:lnTo>
                    <a:pt x="1202105" y="29006"/>
                  </a:lnTo>
                  <a:lnTo>
                    <a:pt x="1242568" y="48209"/>
                  </a:lnTo>
                  <a:lnTo>
                    <a:pt x="1242174" y="47917"/>
                  </a:lnTo>
                  <a:lnTo>
                    <a:pt x="1243114" y="48463"/>
                  </a:lnTo>
                  <a:lnTo>
                    <a:pt x="1242568" y="48209"/>
                  </a:lnTo>
                  <a:lnTo>
                    <a:pt x="1278953" y="73926"/>
                  </a:lnTo>
                  <a:lnTo>
                    <a:pt x="1278572" y="73533"/>
                  </a:lnTo>
                  <a:lnTo>
                    <a:pt x="1279398" y="74231"/>
                  </a:lnTo>
                  <a:lnTo>
                    <a:pt x="1309890" y="104851"/>
                  </a:lnTo>
                  <a:lnTo>
                    <a:pt x="1310373" y="105295"/>
                  </a:lnTo>
                  <a:lnTo>
                    <a:pt x="1310716" y="105676"/>
                  </a:lnTo>
                  <a:lnTo>
                    <a:pt x="1336040" y="141681"/>
                  </a:lnTo>
                  <a:lnTo>
                    <a:pt x="1335786" y="141122"/>
                  </a:lnTo>
                  <a:lnTo>
                    <a:pt x="1336332" y="142074"/>
                  </a:lnTo>
                  <a:lnTo>
                    <a:pt x="1355013" y="181635"/>
                  </a:lnTo>
                  <a:lnTo>
                    <a:pt x="1355293" y="182143"/>
                  </a:lnTo>
                  <a:lnTo>
                    <a:pt x="1355509" y="182676"/>
                  </a:lnTo>
                  <a:lnTo>
                    <a:pt x="1367180" y="225640"/>
                  </a:lnTo>
                  <a:lnTo>
                    <a:pt x="1367396" y="226212"/>
                  </a:lnTo>
                  <a:lnTo>
                    <a:pt x="1367497" y="226758"/>
                  </a:lnTo>
                  <a:lnTo>
                    <a:pt x="1371600" y="273596"/>
                  </a:lnTo>
                  <a:lnTo>
                    <a:pt x="1371600" y="193687"/>
                  </a:lnTo>
                  <a:lnTo>
                    <a:pt x="1367370" y="178269"/>
                  </a:lnTo>
                  <a:lnTo>
                    <a:pt x="1366977" y="177228"/>
                  </a:lnTo>
                  <a:lnTo>
                    <a:pt x="1349832" y="141122"/>
                  </a:lnTo>
                  <a:lnTo>
                    <a:pt x="1347254" y="135686"/>
                  </a:lnTo>
                  <a:lnTo>
                    <a:pt x="1346708" y="134734"/>
                  </a:lnTo>
                  <a:lnTo>
                    <a:pt x="1320393" y="97523"/>
                  </a:lnTo>
                  <a:lnTo>
                    <a:pt x="1319695" y="96697"/>
                  </a:lnTo>
                  <a:lnTo>
                    <a:pt x="1296530" y="73533"/>
                  </a:lnTo>
                  <a:lnTo>
                    <a:pt x="1287551" y="64554"/>
                  </a:lnTo>
                  <a:lnTo>
                    <a:pt x="1286725" y="63855"/>
                  </a:lnTo>
                  <a:lnTo>
                    <a:pt x="1264958" y="48463"/>
                  </a:lnTo>
                  <a:lnTo>
                    <a:pt x="1264183" y="47917"/>
                  </a:lnTo>
                  <a:lnTo>
                    <a:pt x="1249514" y="37541"/>
                  </a:lnTo>
                  <a:lnTo>
                    <a:pt x="1248562" y="36995"/>
                  </a:lnTo>
                  <a:lnTo>
                    <a:pt x="1232001" y="29133"/>
                  </a:lnTo>
                  <a:lnTo>
                    <a:pt x="1231163" y="28740"/>
                  </a:lnTo>
                  <a:lnTo>
                    <a:pt x="1207020" y="17272"/>
                  </a:lnTo>
                  <a:lnTo>
                    <a:pt x="1205979" y="16878"/>
                  </a:lnTo>
                  <a:lnTo>
                    <a:pt x="1205458" y="16738"/>
                  </a:lnTo>
                  <a:lnTo>
                    <a:pt x="1190561" y="12649"/>
                  </a:lnTo>
                  <a:lnTo>
                    <a:pt x="1160856" y="4495"/>
                  </a:lnTo>
                  <a:lnTo>
                    <a:pt x="1159738" y="4292"/>
                  </a:lnTo>
                  <a:lnTo>
                    <a:pt x="1111796" y="0"/>
                  </a:lnTo>
                  <a:lnTo>
                    <a:pt x="1110653" y="0"/>
                  </a:lnTo>
                  <a:lnTo>
                    <a:pt x="1062710" y="4292"/>
                  </a:lnTo>
                  <a:lnTo>
                    <a:pt x="1016469" y="16878"/>
                  </a:lnTo>
                  <a:lnTo>
                    <a:pt x="973886" y="36995"/>
                  </a:lnTo>
                  <a:lnTo>
                    <a:pt x="935723" y="63855"/>
                  </a:lnTo>
                  <a:lnTo>
                    <a:pt x="902754" y="96697"/>
                  </a:lnTo>
                  <a:lnTo>
                    <a:pt x="875741" y="134734"/>
                  </a:lnTo>
                  <a:lnTo>
                    <a:pt x="855472" y="177228"/>
                  </a:lnTo>
                  <a:lnTo>
                    <a:pt x="842695" y="223393"/>
                  </a:lnTo>
                  <a:lnTo>
                    <a:pt x="842391" y="225640"/>
                  </a:lnTo>
                  <a:lnTo>
                    <a:pt x="842289" y="226758"/>
                  </a:lnTo>
                  <a:lnTo>
                    <a:pt x="838200" y="272453"/>
                  </a:lnTo>
                  <a:lnTo>
                    <a:pt x="838200" y="273596"/>
                  </a:lnTo>
                  <a:lnTo>
                    <a:pt x="842492" y="321538"/>
                  </a:lnTo>
                  <a:lnTo>
                    <a:pt x="855078" y="367779"/>
                  </a:lnTo>
                  <a:lnTo>
                    <a:pt x="875195" y="410362"/>
                  </a:lnTo>
                  <a:lnTo>
                    <a:pt x="902055" y="448525"/>
                  </a:lnTo>
                  <a:lnTo>
                    <a:pt x="934897" y="481495"/>
                  </a:lnTo>
                  <a:lnTo>
                    <a:pt x="972934" y="508508"/>
                  </a:lnTo>
                  <a:lnTo>
                    <a:pt x="1015428" y="528777"/>
                  </a:lnTo>
                  <a:lnTo>
                    <a:pt x="1061593" y="541553"/>
                  </a:lnTo>
                  <a:lnTo>
                    <a:pt x="1110653" y="546049"/>
                  </a:lnTo>
                  <a:lnTo>
                    <a:pt x="1111796" y="546049"/>
                  </a:lnTo>
                  <a:lnTo>
                    <a:pt x="1159738" y="541756"/>
                  </a:lnTo>
                  <a:lnTo>
                    <a:pt x="1206144" y="529107"/>
                  </a:lnTo>
                  <a:lnTo>
                    <a:pt x="1231163" y="517309"/>
                  </a:lnTo>
                  <a:lnTo>
                    <a:pt x="1232001" y="516915"/>
                  </a:lnTo>
                  <a:lnTo>
                    <a:pt x="1248562" y="509054"/>
                  </a:lnTo>
                  <a:lnTo>
                    <a:pt x="1249514" y="508508"/>
                  </a:lnTo>
                  <a:lnTo>
                    <a:pt x="1264183" y="498132"/>
                  </a:lnTo>
                  <a:lnTo>
                    <a:pt x="1264958" y="497586"/>
                  </a:lnTo>
                  <a:lnTo>
                    <a:pt x="1286725" y="482193"/>
                  </a:lnTo>
                  <a:lnTo>
                    <a:pt x="1287551" y="481495"/>
                  </a:lnTo>
                  <a:lnTo>
                    <a:pt x="1296530" y="472516"/>
                  </a:lnTo>
                  <a:lnTo>
                    <a:pt x="1319695" y="449351"/>
                  </a:lnTo>
                  <a:lnTo>
                    <a:pt x="1346708" y="411314"/>
                  </a:lnTo>
                  <a:lnTo>
                    <a:pt x="1366977" y="368820"/>
                  </a:lnTo>
                  <a:lnTo>
                    <a:pt x="1379347" y="324104"/>
                  </a:lnTo>
                  <a:lnTo>
                    <a:pt x="1709470" y="786155"/>
                  </a:lnTo>
                  <a:lnTo>
                    <a:pt x="1683613" y="804646"/>
                  </a:lnTo>
                  <a:lnTo>
                    <a:pt x="1758924" y="8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50594" y="184175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244" y="2604135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8075" y="32702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23" y="541756"/>
                </a:lnTo>
                <a:lnTo>
                  <a:pt x="178114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53" y="411314"/>
                </a:lnTo>
                <a:lnTo>
                  <a:pt x="17271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16890" y="178269"/>
                </a:lnTo>
                <a:lnTo>
                  <a:pt x="36995" y="135686"/>
                </a:lnTo>
                <a:lnTo>
                  <a:pt x="63868" y="97523"/>
                </a:lnTo>
                <a:lnTo>
                  <a:pt x="96697" y="64554"/>
                </a:lnTo>
                <a:lnTo>
                  <a:pt x="134747" y="37541"/>
                </a:lnTo>
                <a:lnTo>
                  <a:pt x="177241" y="17272"/>
                </a:lnTo>
                <a:lnTo>
                  <a:pt x="223405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23" y="16738"/>
                </a:lnTo>
                <a:lnTo>
                  <a:pt x="226771" y="16738"/>
                </a:lnTo>
                <a:lnTo>
                  <a:pt x="226002" y="16878"/>
                </a:lnTo>
                <a:lnTo>
                  <a:pt x="226262" y="16878"/>
                </a:lnTo>
                <a:lnTo>
                  <a:pt x="183081" y="28740"/>
                </a:lnTo>
                <a:lnTo>
                  <a:pt x="182689" y="28740"/>
                </a:lnTo>
                <a:lnTo>
                  <a:pt x="181648" y="29133"/>
                </a:lnTo>
                <a:lnTo>
                  <a:pt x="181860" y="29133"/>
                </a:lnTo>
                <a:lnTo>
                  <a:pt x="142285" y="47917"/>
                </a:lnTo>
                <a:lnTo>
                  <a:pt x="142074" y="47917"/>
                </a:lnTo>
                <a:lnTo>
                  <a:pt x="141135" y="48463"/>
                </a:lnTo>
                <a:lnTo>
                  <a:pt x="141302" y="48463"/>
                </a:lnTo>
                <a:lnTo>
                  <a:pt x="105851" y="73532"/>
                </a:lnTo>
                <a:lnTo>
                  <a:pt x="105676" y="73532"/>
                </a:lnTo>
                <a:lnTo>
                  <a:pt x="104863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3" y="105676"/>
                </a:lnTo>
                <a:lnTo>
                  <a:pt x="48590" y="141122"/>
                </a:lnTo>
                <a:lnTo>
                  <a:pt x="48186" y="141616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09"/>
                </a:lnTo>
                <a:lnTo>
                  <a:pt x="29133" y="364413"/>
                </a:lnTo>
                <a:lnTo>
                  <a:pt x="30833" y="367779"/>
                </a:lnTo>
                <a:lnTo>
                  <a:pt x="48029" y="403974"/>
                </a:lnTo>
                <a:lnTo>
                  <a:pt x="48172" y="404404"/>
                </a:lnTo>
                <a:lnTo>
                  <a:pt x="48475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8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185" y="472093"/>
                </a:lnTo>
                <a:lnTo>
                  <a:pt x="105676" y="472516"/>
                </a:lnTo>
                <a:lnTo>
                  <a:pt x="105851" y="472516"/>
                </a:lnTo>
                <a:lnTo>
                  <a:pt x="141302" y="497586"/>
                </a:lnTo>
                <a:lnTo>
                  <a:pt x="141135" y="497586"/>
                </a:lnTo>
                <a:lnTo>
                  <a:pt x="142074" y="498132"/>
                </a:lnTo>
                <a:lnTo>
                  <a:pt x="142285" y="498132"/>
                </a:lnTo>
                <a:lnTo>
                  <a:pt x="181860" y="516915"/>
                </a:lnTo>
                <a:lnTo>
                  <a:pt x="181648" y="516915"/>
                </a:lnTo>
                <a:lnTo>
                  <a:pt x="182689" y="517309"/>
                </a:lnTo>
                <a:lnTo>
                  <a:pt x="183082" y="517309"/>
                </a:lnTo>
                <a:lnTo>
                  <a:pt x="226076" y="529107"/>
                </a:lnTo>
                <a:lnTo>
                  <a:pt x="225653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62" y="16878"/>
                </a:moveTo>
                <a:lnTo>
                  <a:pt x="226002" y="16878"/>
                </a:lnTo>
                <a:lnTo>
                  <a:pt x="226771" y="16738"/>
                </a:lnTo>
                <a:lnTo>
                  <a:pt x="226262" y="16878"/>
                </a:lnTo>
                <a:close/>
              </a:path>
              <a:path w="546100" h="546100">
                <a:moveTo>
                  <a:pt x="226362" y="16878"/>
                </a:moveTo>
                <a:lnTo>
                  <a:pt x="226771" y="16738"/>
                </a:lnTo>
                <a:lnTo>
                  <a:pt x="227923" y="16738"/>
                </a:lnTo>
                <a:lnTo>
                  <a:pt x="226362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48" y="29133"/>
                </a:moveTo>
                <a:lnTo>
                  <a:pt x="182689" y="28740"/>
                </a:lnTo>
                <a:lnTo>
                  <a:pt x="182151" y="28995"/>
                </a:lnTo>
                <a:lnTo>
                  <a:pt x="181648" y="29133"/>
                </a:lnTo>
                <a:close/>
              </a:path>
              <a:path w="546100" h="546100">
                <a:moveTo>
                  <a:pt x="182151" y="28995"/>
                </a:moveTo>
                <a:lnTo>
                  <a:pt x="182689" y="28740"/>
                </a:lnTo>
                <a:lnTo>
                  <a:pt x="183081" y="28740"/>
                </a:lnTo>
                <a:lnTo>
                  <a:pt x="182151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60" y="29133"/>
                </a:moveTo>
                <a:lnTo>
                  <a:pt x="181648" y="29133"/>
                </a:lnTo>
                <a:lnTo>
                  <a:pt x="182151" y="28995"/>
                </a:lnTo>
                <a:lnTo>
                  <a:pt x="181860" y="29133"/>
                </a:lnTo>
                <a:close/>
              </a:path>
              <a:path w="546100" h="546100">
                <a:moveTo>
                  <a:pt x="404404" y="48221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404" y="48221"/>
                </a:lnTo>
                <a:close/>
              </a:path>
              <a:path w="546100" h="546100">
                <a:moveTo>
                  <a:pt x="141644" y="48221"/>
                </a:moveTo>
                <a:lnTo>
                  <a:pt x="142074" y="47917"/>
                </a:lnTo>
                <a:lnTo>
                  <a:pt x="142285" y="47917"/>
                </a:lnTo>
                <a:lnTo>
                  <a:pt x="141644" y="48221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35" y="48463"/>
                </a:lnTo>
                <a:lnTo>
                  <a:pt x="141644" y="48221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404" y="48221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97" y="73925"/>
                </a:moveTo>
                <a:lnTo>
                  <a:pt x="105676" y="73532"/>
                </a:lnTo>
                <a:lnTo>
                  <a:pt x="105851" y="73532"/>
                </a:lnTo>
                <a:lnTo>
                  <a:pt x="105297" y="73925"/>
                </a:lnTo>
                <a:close/>
              </a:path>
              <a:path w="546100" h="546100">
                <a:moveTo>
                  <a:pt x="459028" y="74231"/>
                </a:move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459028" y="74231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1198" y="471817"/>
                </a:lnTo>
                <a:lnTo>
                  <a:pt x="441070" y="471817"/>
                </a:lnTo>
                <a:lnTo>
                  <a:pt x="464362" y="448525"/>
                </a:lnTo>
                <a:lnTo>
                  <a:pt x="471817" y="441198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82" y="404404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6" y="363909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497458" y="141122"/>
                </a:ln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0764" y="73925"/>
                </a:lnTo>
                <a:lnTo>
                  <a:pt x="441198" y="74231"/>
                </a:lnTo>
                <a:lnTo>
                  <a:pt x="459028" y="74231"/>
                </a:lnTo>
                <a:lnTo>
                  <a:pt x="481495" y="96697"/>
                </a:lnTo>
                <a:lnTo>
                  <a:pt x="482193" y="97523"/>
                </a:lnTo>
                <a:lnTo>
                  <a:pt x="508508" y="134734"/>
                </a:lnTo>
                <a:lnTo>
                  <a:pt x="509054" y="135686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20" y="141616"/>
                </a:lnTo>
                <a:lnTo>
                  <a:pt x="511869" y="141616"/>
                </a:lnTo>
                <a:lnTo>
                  <a:pt x="528777" y="177228"/>
                </a:lnTo>
                <a:lnTo>
                  <a:pt x="529170" y="178269"/>
                </a:lnTo>
                <a:lnTo>
                  <a:pt x="541553" y="223392"/>
                </a:lnTo>
                <a:lnTo>
                  <a:pt x="541756" y="224510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41857" y="320408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59028" y="471817"/>
                </a:lnTo>
                <a:lnTo>
                  <a:pt x="441198" y="471817"/>
                </a:lnTo>
                <a:lnTo>
                  <a:pt x="440807" y="472093"/>
                </a:lnTo>
                <a:lnTo>
                  <a:pt x="458752" y="472093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51" y="472516"/>
                </a:moveTo>
                <a:lnTo>
                  <a:pt x="105676" y="472516"/>
                </a:lnTo>
                <a:lnTo>
                  <a:pt x="105254" y="472093"/>
                </a:lnTo>
                <a:lnTo>
                  <a:pt x="105851" y="472516"/>
                </a:lnTo>
                <a:close/>
              </a:path>
              <a:path w="546100" h="546100">
                <a:moveTo>
                  <a:pt x="404404" y="497827"/>
                </a:moveTo>
                <a:lnTo>
                  <a:pt x="440807" y="472093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6"/>
                </a:lnTo>
                <a:lnTo>
                  <a:pt x="404914" y="497586"/>
                </a:lnTo>
                <a:lnTo>
                  <a:pt x="404404" y="497827"/>
                </a:lnTo>
                <a:close/>
              </a:path>
              <a:path w="546100" h="546100">
                <a:moveTo>
                  <a:pt x="141644" y="497827"/>
                </a:moveTo>
                <a:lnTo>
                  <a:pt x="141135" y="497586"/>
                </a:lnTo>
                <a:lnTo>
                  <a:pt x="141302" y="497586"/>
                </a:lnTo>
                <a:lnTo>
                  <a:pt x="141644" y="497827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14" y="497586"/>
                </a:lnTo>
                <a:lnTo>
                  <a:pt x="426759" y="497586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85" y="498132"/>
                </a:moveTo>
                <a:lnTo>
                  <a:pt x="142074" y="498132"/>
                </a:lnTo>
                <a:lnTo>
                  <a:pt x="141644" y="497827"/>
                </a:lnTo>
                <a:lnTo>
                  <a:pt x="142285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404" y="497827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89" y="517309"/>
                </a:moveTo>
                <a:lnTo>
                  <a:pt x="181648" y="516915"/>
                </a:lnTo>
                <a:lnTo>
                  <a:pt x="182150" y="517053"/>
                </a:lnTo>
                <a:lnTo>
                  <a:pt x="182689" y="517309"/>
                </a:lnTo>
                <a:close/>
              </a:path>
              <a:path w="546100" h="546100">
                <a:moveTo>
                  <a:pt x="182150" y="517053"/>
                </a:moveTo>
                <a:lnTo>
                  <a:pt x="181648" y="516915"/>
                </a:lnTo>
                <a:lnTo>
                  <a:pt x="181860" y="516915"/>
                </a:lnTo>
                <a:lnTo>
                  <a:pt x="182150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82" y="517309"/>
                </a:moveTo>
                <a:lnTo>
                  <a:pt x="182689" y="517309"/>
                </a:lnTo>
                <a:lnTo>
                  <a:pt x="182150" y="517053"/>
                </a:lnTo>
                <a:lnTo>
                  <a:pt x="183082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9594" y="3366135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508275"/>
            <a:ext cx="2673350" cy="1306830"/>
          </a:xfrm>
          <a:custGeom>
            <a:avLst/>
            <a:gdLst/>
            <a:ahLst/>
            <a:cxnLst/>
            <a:rect l="l" t="t" r="r" b="b"/>
            <a:pathLst>
              <a:path w="2673350" h="1306829">
                <a:moveTo>
                  <a:pt x="135039" y="810221"/>
                </a:moveTo>
                <a:lnTo>
                  <a:pt x="134886" y="810221"/>
                </a:lnTo>
                <a:lnTo>
                  <a:pt x="134632" y="810501"/>
                </a:lnTo>
                <a:lnTo>
                  <a:pt x="135039" y="810221"/>
                </a:lnTo>
                <a:close/>
              </a:path>
              <a:path w="2673350" h="1306829">
                <a:moveTo>
                  <a:pt x="398500" y="810069"/>
                </a:moveTo>
                <a:lnTo>
                  <a:pt x="398030" y="808990"/>
                </a:lnTo>
                <a:lnTo>
                  <a:pt x="397637" y="808990"/>
                </a:lnTo>
                <a:lnTo>
                  <a:pt x="398500" y="810069"/>
                </a:lnTo>
                <a:close/>
              </a:path>
              <a:path w="2673350" h="1306829">
                <a:moveTo>
                  <a:pt x="539724" y="1033780"/>
                </a:moveTo>
                <a:lnTo>
                  <a:pt x="535432" y="985532"/>
                </a:lnTo>
                <a:lnTo>
                  <a:pt x="535228" y="984250"/>
                </a:lnTo>
                <a:lnTo>
                  <a:pt x="527075" y="955014"/>
                </a:lnTo>
                <a:lnTo>
                  <a:pt x="527075" y="1035050"/>
                </a:lnTo>
                <a:lnTo>
                  <a:pt x="522782" y="1082040"/>
                </a:lnTo>
                <a:lnTo>
                  <a:pt x="522351" y="1083310"/>
                </a:lnTo>
                <a:lnTo>
                  <a:pt x="510870" y="1125232"/>
                </a:lnTo>
                <a:lnTo>
                  <a:pt x="510590" y="1125232"/>
                </a:lnTo>
                <a:lnTo>
                  <a:pt x="508876" y="1129030"/>
                </a:lnTo>
                <a:lnTo>
                  <a:pt x="491693" y="1165860"/>
                </a:lnTo>
                <a:lnTo>
                  <a:pt x="491248" y="1165860"/>
                </a:lnTo>
                <a:lnTo>
                  <a:pt x="487286" y="1172210"/>
                </a:lnTo>
                <a:lnTo>
                  <a:pt x="466064" y="1201432"/>
                </a:lnTo>
                <a:lnTo>
                  <a:pt x="465886" y="1202690"/>
                </a:lnTo>
                <a:lnTo>
                  <a:pt x="434797" y="1233119"/>
                </a:lnTo>
                <a:lnTo>
                  <a:pt x="434035" y="1234440"/>
                </a:lnTo>
                <a:lnTo>
                  <a:pt x="434555" y="1233119"/>
                </a:lnTo>
                <a:lnTo>
                  <a:pt x="398780" y="1258303"/>
                </a:lnTo>
                <a:lnTo>
                  <a:pt x="397637" y="1259840"/>
                </a:lnTo>
                <a:lnTo>
                  <a:pt x="398068" y="1258582"/>
                </a:lnTo>
                <a:lnTo>
                  <a:pt x="357568" y="1278890"/>
                </a:lnTo>
                <a:lnTo>
                  <a:pt x="313778" y="1290332"/>
                </a:lnTo>
                <a:lnTo>
                  <a:pt x="314058" y="1290332"/>
                </a:lnTo>
                <a:lnTo>
                  <a:pt x="266700" y="1294130"/>
                </a:lnTo>
                <a:lnTo>
                  <a:pt x="220624" y="1290332"/>
                </a:lnTo>
                <a:lnTo>
                  <a:pt x="219748" y="1290332"/>
                </a:lnTo>
                <a:lnTo>
                  <a:pt x="176745" y="1278890"/>
                </a:lnTo>
                <a:lnTo>
                  <a:pt x="175526" y="1278890"/>
                </a:lnTo>
                <a:lnTo>
                  <a:pt x="135953" y="1259840"/>
                </a:lnTo>
                <a:lnTo>
                  <a:pt x="135280" y="1258493"/>
                </a:lnTo>
                <a:lnTo>
                  <a:pt x="135750" y="1259840"/>
                </a:lnTo>
                <a:lnTo>
                  <a:pt x="134848" y="1258493"/>
                </a:lnTo>
                <a:lnTo>
                  <a:pt x="99517" y="1234440"/>
                </a:lnTo>
                <a:lnTo>
                  <a:pt x="98907" y="1233119"/>
                </a:lnTo>
                <a:lnTo>
                  <a:pt x="99352" y="1234440"/>
                </a:lnTo>
                <a:lnTo>
                  <a:pt x="98831" y="1233119"/>
                </a:lnTo>
                <a:lnTo>
                  <a:pt x="98577" y="1233119"/>
                </a:lnTo>
                <a:lnTo>
                  <a:pt x="68033" y="1202690"/>
                </a:lnTo>
                <a:lnTo>
                  <a:pt x="67500" y="1202690"/>
                </a:lnTo>
                <a:lnTo>
                  <a:pt x="67322" y="1201432"/>
                </a:lnTo>
                <a:lnTo>
                  <a:pt x="46101" y="1172210"/>
                </a:lnTo>
                <a:lnTo>
                  <a:pt x="42151" y="1165860"/>
                </a:lnTo>
                <a:lnTo>
                  <a:pt x="41694" y="1165860"/>
                </a:lnTo>
                <a:lnTo>
                  <a:pt x="24498" y="1129030"/>
                </a:lnTo>
                <a:lnTo>
                  <a:pt x="22809" y="1125232"/>
                </a:lnTo>
                <a:lnTo>
                  <a:pt x="22593" y="1125232"/>
                </a:lnTo>
                <a:lnTo>
                  <a:pt x="11023" y="1083310"/>
                </a:lnTo>
                <a:lnTo>
                  <a:pt x="10617" y="1082040"/>
                </a:lnTo>
                <a:lnTo>
                  <a:pt x="10515" y="1080782"/>
                </a:lnTo>
                <a:lnTo>
                  <a:pt x="6324" y="1035050"/>
                </a:lnTo>
                <a:lnTo>
                  <a:pt x="6426" y="1033780"/>
                </a:lnTo>
                <a:lnTo>
                  <a:pt x="10414" y="988060"/>
                </a:lnTo>
                <a:lnTo>
                  <a:pt x="10718" y="986790"/>
                </a:lnTo>
                <a:lnTo>
                  <a:pt x="22415" y="943610"/>
                </a:lnTo>
                <a:lnTo>
                  <a:pt x="22898" y="943610"/>
                </a:lnTo>
                <a:lnTo>
                  <a:pt x="41592" y="902982"/>
                </a:lnTo>
                <a:lnTo>
                  <a:pt x="42265" y="902982"/>
                </a:lnTo>
                <a:lnTo>
                  <a:pt x="67208" y="867410"/>
                </a:lnTo>
                <a:lnTo>
                  <a:pt x="67894" y="866140"/>
                </a:lnTo>
                <a:lnTo>
                  <a:pt x="68033" y="866140"/>
                </a:lnTo>
                <a:lnTo>
                  <a:pt x="98539" y="835660"/>
                </a:lnTo>
                <a:lnTo>
                  <a:pt x="99352" y="834390"/>
                </a:lnTo>
                <a:lnTo>
                  <a:pt x="98971" y="835660"/>
                </a:lnTo>
                <a:lnTo>
                  <a:pt x="99517" y="834390"/>
                </a:lnTo>
                <a:lnTo>
                  <a:pt x="134632" y="810501"/>
                </a:lnTo>
                <a:lnTo>
                  <a:pt x="134835" y="810221"/>
                </a:lnTo>
                <a:lnTo>
                  <a:pt x="135026" y="810069"/>
                </a:lnTo>
                <a:lnTo>
                  <a:pt x="135077" y="809904"/>
                </a:lnTo>
                <a:lnTo>
                  <a:pt x="135750" y="808990"/>
                </a:lnTo>
                <a:lnTo>
                  <a:pt x="135953" y="808990"/>
                </a:lnTo>
                <a:lnTo>
                  <a:pt x="175526" y="789940"/>
                </a:lnTo>
                <a:lnTo>
                  <a:pt x="176745" y="789940"/>
                </a:lnTo>
                <a:lnTo>
                  <a:pt x="220281" y="778421"/>
                </a:lnTo>
                <a:lnTo>
                  <a:pt x="222440" y="778421"/>
                </a:lnTo>
                <a:lnTo>
                  <a:pt x="266700" y="773493"/>
                </a:lnTo>
                <a:lnTo>
                  <a:pt x="311454" y="778421"/>
                </a:lnTo>
                <a:lnTo>
                  <a:pt x="312801" y="778421"/>
                </a:lnTo>
                <a:lnTo>
                  <a:pt x="357568" y="789940"/>
                </a:lnTo>
                <a:lnTo>
                  <a:pt x="398030" y="808990"/>
                </a:lnTo>
                <a:lnTo>
                  <a:pt x="434416" y="835660"/>
                </a:lnTo>
                <a:lnTo>
                  <a:pt x="434035" y="834390"/>
                </a:lnTo>
                <a:lnTo>
                  <a:pt x="434860" y="835660"/>
                </a:lnTo>
                <a:lnTo>
                  <a:pt x="434416" y="835660"/>
                </a:lnTo>
                <a:lnTo>
                  <a:pt x="465340" y="866140"/>
                </a:lnTo>
                <a:lnTo>
                  <a:pt x="465493" y="866140"/>
                </a:lnTo>
                <a:lnTo>
                  <a:pt x="466178" y="867410"/>
                </a:lnTo>
                <a:lnTo>
                  <a:pt x="491121" y="902982"/>
                </a:lnTo>
                <a:lnTo>
                  <a:pt x="491807" y="902982"/>
                </a:lnTo>
                <a:lnTo>
                  <a:pt x="510476" y="943610"/>
                </a:lnTo>
                <a:lnTo>
                  <a:pt x="510971" y="943610"/>
                </a:lnTo>
                <a:lnTo>
                  <a:pt x="522655" y="986790"/>
                </a:lnTo>
                <a:lnTo>
                  <a:pt x="522871" y="988060"/>
                </a:lnTo>
                <a:lnTo>
                  <a:pt x="527075" y="1035050"/>
                </a:lnTo>
                <a:lnTo>
                  <a:pt x="527075" y="955014"/>
                </a:lnTo>
                <a:lnTo>
                  <a:pt x="522833" y="939800"/>
                </a:lnTo>
                <a:lnTo>
                  <a:pt x="522452" y="938530"/>
                </a:lnTo>
                <a:lnTo>
                  <a:pt x="502729" y="896632"/>
                </a:lnTo>
                <a:lnTo>
                  <a:pt x="502170" y="896632"/>
                </a:lnTo>
                <a:lnTo>
                  <a:pt x="481342" y="866140"/>
                </a:lnTo>
                <a:lnTo>
                  <a:pt x="481037" y="866140"/>
                </a:lnTo>
                <a:lnTo>
                  <a:pt x="475856" y="858532"/>
                </a:lnTo>
                <a:lnTo>
                  <a:pt x="475170" y="858532"/>
                </a:lnTo>
                <a:lnTo>
                  <a:pt x="452704" y="835660"/>
                </a:lnTo>
                <a:lnTo>
                  <a:pt x="451993" y="834390"/>
                </a:lnTo>
                <a:lnTo>
                  <a:pt x="443026" y="825500"/>
                </a:lnTo>
                <a:lnTo>
                  <a:pt x="442201" y="825500"/>
                </a:lnTo>
                <a:lnTo>
                  <a:pt x="420751" y="810501"/>
                </a:lnTo>
                <a:lnTo>
                  <a:pt x="420395" y="810221"/>
                </a:lnTo>
                <a:lnTo>
                  <a:pt x="420306" y="810069"/>
                </a:lnTo>
                <a:lnTo>
                  <a:pt x="419646" y="808990"/>
                </a:lnTo>
                <a:lnTo>
                  <a:pt x="404977" y="798830"/>
                </a:lnTo>
                <a:lnTo>
                  <a:pt x="404025" y="798830"/>
                </a:lnTo>
                <a:lnTo>
                  <a:pt x="387464" y="789940"/>
                </a:lnTo>
                <a:lnTo>
                  <a:pt x="386626" y="789940"/>
                </a:lnTo>
                <a:lnTo>
                  <a:pt x="362280" y="778421"/>
                </a:lnTo>
                <a:lnTo>
                  <a:pt x="360654" y="778421"/>
                </a:lnTo>
                <a:lnTo>
                  <a:pt x="346024" y="773430"/>
                </a:lnTo>
                <a:lnTo>
                  <a:pt x="316318" y="765810"/>
                </a:lnTo>
                <a:lnTo>
                  <a:pt x="315201" y="765810"/>
                </a:lnTo>
                <a:lnTo>
                  <a:pt x="267271" y="762000"/>
                </a:lnTo>
                <a:lnTo>
                  <a:pt x="266128" y="762000"/>
                </a:lnTo>
                <a:lnTo>
                  <a:pt x="218198" y="765810"/>
                </a:lnTo>
                <a:lnTo>
                  <a:pt x="217081" y="765810"/>
                </a:lnTo>
                <a:lnTo>
                  <a:pt x="172288" y="778421"/>
                </a:lnTo>
                <a:lnTo>
                  <a:pt x="171107" y="778421"/>
                </a:lnTo>
                <a:lnTo>
                  <a:pt x="129362" y="798830"/>
                </a:lnTo>
                <a:lnTo>
                  <a:pt x="128422" y="798830"/>
                </a:lnTo>
                <a:lnTo>
                  <a:pt x="91198" y="825500"/>
                </a:lnTo>
                <a:lnTo>
                  <a:pt x="90373" y="825500"/>
                </a:lnTo>
                <a:lnTo>
                  <a:pt x="58229" y="858532"/>
                </a:lnTo>
                <a:lnTo>
                  <a:pt x="57543" y="858532"/>
                </a:lnTo>
                <a:lnTo>
                  <a:pt x="31229" y="896632"/>
                </a:lnTo>
                <a:lnTo>
                  <a:pt x="30670" y="896632"/>
                </a:lnTo>
                <a:lnTo>
                  <a:pt x="10947" y="938530"/>
                </a:lnTo>
                <a:lnTo>
                  <a:pt x="10566" y="939800"/>
                </a:lnTo>
                <a:lnTo>
                  <a:pt x="0" y="977900"/>
                </a:lnTo>
                <a:lnTo>
                  <a:pt x="0" y="1090930"/>
                </a:lnTo>
                <a:lnTo>
                  <a:pt x="10566" y="1129030"/>
                </a:lnTo>
                <a:lnTo>
                  <a:pt x="10947" y="1130300"/>
                </a:lnTo>
                <a:lnTo>
                  <a:pt x="30670" y="1172210"/>
                </a:lnTo>
                <a:lnTo>
                  <a:pt x="31229" y="1172210"/>
                </a:lnTo>
                <a:lnTo>
                  <a:pt x="57543" y="1210310"/>
                </a:lnTo>
                <a:lnTo>
                  <a:pt x="58229" y="1210310"/>
                </a:lnTo>
                <a:lnTo>
                  <a:pt x="90373" y="1243330"/>
                </a:lnTo>
                <a:lnTo>
                  <a:pt x="91198" y="1243330"/>
                </a:lnTo>
                <a:lnTo>
                  <a:pt x="128422" y="1270000"/>
                </a:lnTo>
                <a:lnTo>
                  <a:pt x="129362" y="1270000"/>
                </a:lnTo>
                <a:lnTo>
                  <a:pt x="170916" y="1290332"/>
                </a:lnTo>
                <a:lnTo>
                  <a:pt x="171780" y="1290332"/>
                </a:lnTo>
                <a:lnTo>
                  <a:pt x="217081" y="1303032"/>
                </a:lnTo>
                <a:lnTo>
                  <a:pt x="218198" y="1303032"/>
                </a:lnTo>
                <a:lnTo>
                  <a:pt x="266128" y="1306830"/>
                </a:lnTo>
                <a:lnTo>
                  <a:pt x="267271" y="1306830"/>
                </a:lnTo>
                <a:lnTo>
                  <a:pt x="315201" y="1303032"/>
                </a:lnTo>
                <a:lnTo>
                  <a:pt x="316318" y="1303032"/>
                </a:lnTo>
                <a:lnTo>
                  <a:pt x="346214" y="1294130"/>
                </a:lnTo>
                <a:lnTo>
                  <a:pt x="361607" y="1290332"/>
                </a:lnTo>
                <a:lnTo>
                  <a:pt x="362483" y="1290332"/>
                </a:lnTo>
                <a:lnTo>
                  <a:pt x="386626" y="1278890"/>
                </a:lnTo>
                <a:lnTo>
                  <a:pt x="387464" y="1278890"/>
                </a:lnTo>
                <a:lnTo>
                  <a:pt x="404025" y="1270000"/>
                </a:lnTo>
                <a:lnTo>
                  <a:pt x="404977" y="1270000"/>
                </a:lnTo>
                <a:lnTo>
                  <a:pt x="419646" y="1259840"/>
                </a:lnTo>
                <a:lnTo>
                  <a:pt x="420103" y="1258493"/>
                </a:lnTo>
                <a:lnTo>
                  <a:pt x="420547" y="1258493"/>
                </a:lnTo>
                <a:lnTo>
                  <a:pt x="442201" y="1243330"/>
                </a:lnTo>
                <a:lnTo>
                  <a:pt x="443026" y="1243330"/>
                </a:lnTo>
                <a:lnTo>
                  <a:pt x="451993" y="1234440"/>
                </a:lnTo>
                <a:lnTo>
                  <a:pt x="452437" y="1233119"/>
                </a:lnTo>
                <a:lnTo>
                  <a:pt x="452755" y="1233119"/>
                </a:lnTo>
                <a:lnTo>
                  <a:pt x="475170" y="1210310"/>
                </a:lnTo>
                <a:lnTo>
                  <a:pt x="475856" y="1210310"/>
                </a:lnTo>
                <a:lnTo>
                  <a:pt x="481037" y="1202690"/>
                </a:lnTo>
                <a:lnTo>
                  <a:pt x="502170" y="1172210"/>
                </a:lnTo>
                <a:lnTo>
                  <a:pt x="502729" y="1172210"/>
                </a:lnTo>
                <a:lnTo>
                  <a:pt x="522452" y="1130300"/>
                </a:lnTo>
                <a:lnTo>
                  <a:pt x="522833" y="1129030"/>
                </a:lnTo>
                <a:lnTo>
                  <a:pt x="535228" y="1084580"/>
                </a:lnTo>
                <a:lnTo>
                  <a:pt x="535432" y="1083310"/>
                </a:lnTo>
                <a:lnTo>
                  <a:pt x="535520" y="1082040"/>
                </a:lnTo>
                <a:lnTo>
                  <a:pt x="535622" y="1080782"/>
                </a:lnTo>
                <a:lnTo>
                  <a:pt x="539724" y="1035050"/>
                </a:lnTo>
                <a:lnTo>
                  <a:pt x="539724" y="1033780"/>
                </a:lnTo>
                <a:close/>
              </a:path>
              <a:path w="2673350" h="1306829">
                <a:moveTo>
                  <a:pt x="2673324" y="272453"/>
                </a:moveTo>
                <a:lnTo>
                  <a:pt x="2669032" y="224510"/>
                </a:lnTo>
                <a:lnTo>
                  <a:pt x="2668828" y="223393"/>
                </a:lnTo>
                <a:lnTo>
                  <a:pt x="2660675" y="193687"/>
                </a:lnTo>
                <a:lnTo>
                  <a:pt x="2660675" y="273596"/>
                </a:lnTo>
                <a:lnTo>
                  <a:pt x="2656382" y="320408"/>
                </a:lnTo>
                <a:lnTo>
                  <a:pt x="2655951" y="321538"/>
                </a:lnTo>
                <a:lnTo>
                  <a:pt x="2644470" y="363372"/>
                </a:lnTo>
                <a:lnTo>
                  <a:pt x="2644368" y="363918"/>
                </a:lnTo>
                <a:lnTo>
                  <a:pt x="2644190" y="364413"/>
                </a:lnTo>
                <a:lnTo>
                  <a:pt x="2642489" y="367779"/>
                </a:lnTo>
                <a:lnTo>
                  <a:pt x="2625306" y="403974"/>
                </a:lnTo>
                <a:lnTo>
                  <a:pt x="2625166" y="404380"/>
                </a:lnTo>
                <a:lnTo>
                  <a:pt x="2624861" y="404914"/>
                </a:lnTo>
                <a:lnTo>
                  <a:pt x="2620886" y="410362"/>
                </a:lnTo>
                <a:lnTo>
                  <a:pt x="2599664" y="440372"/>
                </a:lnTo>
                <a:lnTo>
                  <a:pt x="2599448" y="440766"/>
                </a:lnTo>
                <a:lnTo>
                  <a:pt x="2599093" y="441198"/>
                </a:lnTo>
                <a:lnTo>
                  <a:pt x="2591638" y="448525"/>
                </a:lnTo>
                <a:lnTo>
                  <a:pt x="2568346" y="471817"/>
                </a:lnTo>
                <a:lnTo>
                  <a:pt x="2568105" y="472135"/>
                </a:lnTo>
                <a:lnTo>
                  <a:pt x="2567648" y="472516"/>
                </a:lnTo>
                <a:lnTo>
                  <a:pt x="2568029" y="472135"/>
                </a:lnTo>
                <a:lnTo>
                  <a:pt x="2531668" y="497840"/>
                </a:lnTo>
                <a:lnTo>
                  <a:pt x="2532189" y="497586"/>
                </a:lnTo>
                <a:lnTo>
                  <a:pt x="2531249" y="498132"/>
                </a:lnTo>
                <a:lnTo>
                  <a:pt x="2531668" y="497840"/>
                </a:lnTo>
                <a:lnTo>
                  <a:pt x="2491181" y="517055"/>
                </a:lnTo>
                <a:lnTo>
                  <a:pt x="2447252" y="529107"/>
                </a:lnTo>
                <a:lnTo>
                  <a:pt x="2447683" y="529107"/>
                </a:lnTo>
                <a:lnTo>
                  <a:pt x="2400300" y="533349"/>
                </a:lnTo>
                <a:lnTo>
                  <a:pt x="2352903" y="529107"/>
                </a:lnTo>
                <a:lnTo>
                  <a:pt x="2353335" y="529107"/>
                </a:lnTo>
                <a:lnTo>
                  <a:pt x="2310333" y="517309"/>
                </a:lnTo>
                <a:lnTo>
                  <a:pt x="2309406" y="517055"/>
                </a:lnTo>
                <a:lnTo>
                  <a:pt x="2309114" y="516915"/>
                </a:lnTo>
                <a:lnTo>
                  <a:pt x="2269540" y="498132"/>
                </a:lnTo>
                <a:lnTo>
                  <a:pt x="2268918" y="497840"/>
                </a:lnTo>
                <a:lnTo>
                  <a:pt x="2269350" y="498132"/>
                </a:lnTo>
                <a:lnTo>
                  <a:pt x="2268397" y="497586"/>
                </a:lnTo>
                <a:lnTo>
                  <a:pt x="2268918" y="497840"/>
                </a:lnTo>
                <a:lnTo>
                  <a:pt x="2268575" y="497586"/>
                </a:lnTo>
                <a:lnTo>
                  <a:pt x="2233104" y="472516"/>
                </a:lnTo>
                <a:lnTo>
                  <a:pt x="2232558" y="472135"/>
                </a:lnTo>
                <a:lnTo>
                  <a:pt x="2232952" y="472516"/>
                </a:lnTo>
                <a:lnTo>
                  <a:pt x="2232482" y="472135"/>
                </a:lnTo>
                <a:lnTo>
                  <a:pt x="2232253" y="471817"/>
                </a:lnTo>
                <a:lnTo>
                  <a:pt x="2208961" y="448525"/>
                </a:lnTo>
                <a:lnTo>
                  <a:pt x="2201507" y="441198"/>
                </a:lnTo>
                <a:lnTo>
                  <a:pt x="2201138" y="440766"/>
                </a:lnTo>
                <a:lnTo>
                  <a:pt x="2200922" y="440372"/>
                </a:lnTo>
                <a:lnTo>
                  <a:pt x="2179701" y="410362"/>
                </a:lnTo>
                <a:lnTo>
                  <a:pt x="2175726" y="404914"/>
                </a:lnTo>
                <a:lnTo>
                  <a:pt x="2175421" y="404380"/>
                </a:lnTo>
                <a:lnTo>
                  <a:pt x="2175281" y="403974"/>
                </a:lnTo>
                <a:lnTo>
                  <a:pt x="2158098" y="367779"/>
                </a:lnTo>
                <a:lnTo>
                  <a:pt x="2156409" y="364413"/>
                </a:lnTo>
                <a:lnTo>
                  <a:pt x="2156218" y="363918"/>
                </a:lnTo>
                <a:lnTo>
                  <a:pt x="2156117" y="363372"/>
                </a:lnTo>
                <a:lnTo>
                  <a:pt x="2144623" y="321538"/>
                </a:lnTo>
                <a:lnTo>
                  <a:pt x="2144217" y="320408"/>
                </a:lnTo>
                <a:lnTo>
                  <a:pt x="2144115" y="319290"/>
                </a:lnTo>
                <a:lnTo>
                  <a:pt x="2139924" y="273596"/>
                </a:lnTo>
                <a:lnTo>
                  <a:pt x="2140026" y="272453"/>
                </a:lnTo>
                <a:lnTo>
                  <a:pt x="2144014" y="226758"/>
                </a:lnTo>
                <a:lnTo>
                  <a:pt x="2144103" y="226212"/>
                </a:lnTo>
                <a:lnTo>
                  <a:pt x="2144318" y="225640"/>
                </a:lnTo>
                <a:lnTo>
                  <a:pt x="2156015" y="182676"/>
                </a:lnTo>
                <a:lnTo>
                  <a:pt x="2156218" y="182143"/>
                </a:lnTo>
                <a:lnTo>
                  <a:pt x="2156498" y="181635"/>
                </a:lnTo>
                <a:lnTo>
                  <a:pt x="2175192" y="142074"/>
                </a:lnTo>
                <a:lnTo>
                  <a:pt x="2175738" y="141122"/>
                </a:lnTo>
                <a:lnTo>
                  <a:pt x="2175472" y="141681"/>
                </a:lnTo>
                <a:lnTo>
                  <a:pt x="2175865" y="141122"/>
                </a:lnTo>
                <a:lnTo>
                  <a:pt x="2200808" y="105676"/>
                </a:lnTo>
                <a:lnTo>
                  <a:pt x="2201138" y="105295"/>
                </a:lnTo>
                <a:lnTo>
                  <a:pt x="2201634" y="104851"/>
                </a:lnTo>
                <a:lnTo>
                  <a:pt x="2232126" y="74231"/>
                </a:lnTo>
                <a:lnTo>
                  <a:pt x="2232952" y="73533"/>
                </a:lnTo>
                <a:lnTo>
                  <a:pt x="2232558" y="73926"/>
                </a:lnTo>
                <a:lnTo>
                  <a:pt x="2233104" y="73533"/>
                </a:lnTo>
                <a:lnTo>
                  <a:pt x="2268575" y="48463"/>
                </a:lnTo>
                <a:lnTo>
                  <a:pt x="2268944" y="48209"/>
                </a:lnTo>
                <a:lnTo>
                  <a:pt x="2268397" y="48463"/>
                </a:lnTo>
                <a:lnTo>
                  <a:pt x="2269350" y="47917"/>
                </a:lnTo>
                <a:lnTo>
                  <a:pt x="2268944" y="48209"/>
                </a:lnTo>
                <a:lnTo>
                  <a:pt x="2269540" y="47917"/>
                </a:lnTo>
                <a:lnTo>
                  <a:pt x="2309114" y="29133"/>
                </a:lnTo>
                <a:lnTo>
                  <a:pt x="2353513" y="16878"/>
                </a:lnTo>
                <a:lnTo>
                  <a:pt x="2354034" y="16738"/>
                </a:lnTo>
                <a:lnTo>
                  <a:pt x="2353614" y="16878"/>
                </a:lnTo>
                <a:lnTo>
                  <a:pt x="2355177" y="16738"/>
                </a:lnTo>
                <a:lnTo>
                  <a:pt x="2400287" y="12700"/>
                </a:lnTo>
                <a:lnTo>
                  <a:pt x="2447074" y="16878"/>
                </a:lnTo>
                <a:lnTo>
                  <a:pt x="2491181" y="29006"/>
                </a:lnTo>
                <a:lnTo>
                  <a:pt x="2531643" y="48209"/>
                </a:lnTo>
                <a:lnTo>
                  <a:pt x="2531249" y="47917"/>
                </a:lnTo>
                <a:lnTo>
                  <a:pt x="2532189" y="48463"/>
                </a:lnTo>
                <a:lnTo>
                  <a:pt x="2531643" y="48209"/>
                </a:lnTo>
                <a:lnTo>
                  <a:pt x="2568029" y="73926"/>
                </a:lnTo>
                <a:lnTo>
                  <a:pt x="2567648" y="73533"/>
                </a:lnTo>
                <a:lnTo>
                  <a:pt x="2568473" y="74231"/>
                </a:lnTo>
                <a:lnTo>
                  <a:pt x="2598966" y="104851"/>
                </a:lnTo>
                <a:lnTo>
                  <a:pt x="2599448" y="105295"/>
                </a:lnTo>
                <a:lnTo>
                  <a:pt x="2599791" y="105676"/>
                </a:lnTo>
                <a:lnTo>
                  <a:pt x="2625115" y="141681"/>
                </a:lnTo>
                <a:lnTo>
                  <a:pt x="2624861" y="141122"/>
                </a:lnTo>
                <a:lnTo>
                  <a:pt x="2625407" y="142074"/>
                </a:lnTo>
                <a:lnTo>
                  <a:pt x="2644089" y="181635"/>
                </a:lnTo>
                <a:lnTo>
                  <a:pt x="2644368" y="182143"/>
                </a:lnTo>
                <a:lnTo>
                  <a:pt x="2644584" y="182676"/>
                </a:lnTo>
                <a:lnTo>
                  <a:pt x="2656255" y="225640"/>
                </a:lnTo>
                <a:lnTo>
                  <a:pt x="2656471" y="226212"/>
                </a:lnTo>
                <a:lnTo>
                  <a:pt x="2656573" y="226758"/>
                </a:lnTo>
                <a:lnTo>
                  <a:pt x="2660675" y="273596"/>
                </a:lnTo>
                <a:lnTo>
                  <a:pt x="2660675" y="193687"/>
                </a:lnTo>
                <a:lnTo>
                  <a:pt x="2656446" y="178269"/>
                </a:lnTo>
                <a:lnTo>
                  <a:pt x="2656052" y="177228"/>
                </a:lnTo>
                <a:lnTo>
                  <a:pt x="2638907" y="141122"/>
                </a:lnTo>
                <a:lnTo>
                  <a:pt x="2636329" y="135686"/>
                </a:lnTo>
                <a:lnTo>
                  <a:pt x="2635783" y="134734"/>
                </a:lnTo>
                <a:lnTo>
                  <a:pt x="2609469" y="97523"/>
                </a:lnTo>
                <a:lnTo>
                  <a:pt x="2608770" y="96697"/>
                </a:lnTo>
                <a:lnTo>
                  <a:pt x="2585593" y="73533"/>
                </a:lnTo>
                <a:lnTo>
                  <a:pt x="2576626" y="64554"/>
                </a:lnTo>
                <a:lnTo>
                  <a:pt x="2575801" y="63855"/>
                </a:lnTo>
                <a:lnTo>
                  <a:pt x="2554033" y="48463"/>
                </a:lnTo>
                <a:lnTo>
                  <a:pt x="2553258" y="47917"/>
                </a:lnTo>
                <a:lnTo>
                  <a:pt x="2538590" y="37541"/>
                </a:lnTo>
                <a:lnTo>
                  <a:pt x="2537637" y="36995"/>
                </a:lnTo>
                <a:lnTo>
                  <a:pt x="2521077" y="29133"/>
                </a:lnTo>
                <a:lnTo>
                  <a:pt x="2520238" y="28740"/>
                </a:lnTo>
                <a:lnTo>
                  <a:pt x="2496096" y="17272"/>
                </a:lnTo>
                <a:lnTo>
                  <a:pt x="2495054" y="16878"/>
                </a:lnTo>
                <a:lnTo>
                  <a:pt x="2494534" y="16738"/>
                </a:lnTo>
                <a:lnTo>
                  <a:pt x="2479637" y="12649"/>
                </a:lnTo>
                <a:lnTo>
                  <a:pt x="2449931" y="4495"/>
                </a:lnTo>
                <a:lnTo>
                  <a:pt x="2448814" y="4292"/>
                </a:lnTo>
                <a:lnTo>
                  <a:pt x="2400871" y="0"/>
                </a:lnTo>
                <a:lnTo>
                  <a:pt x="2399728" y="0"/>
                </a:lnTo>
                <a:lnTo>
                  <a:pt x="2351786" y="4292"/>
                </a:lnTo>
                <a:lnTo>
                  <a:pt x="2305545" y="16878"/>
                </a:lnTo>
                <a:lnTo>
                  <a:pt x="2262962" y="36995"/>
                </a:lnTo>
                <a:lnTo>
                  <a:pt x="2224798" y="63855"/>
                </a:lnTo>
                <a:lnTo>
                  <a:pt x="2191829" y="96697"/>
                </a:lnTo>
                <a:lnTo>
                  <a:pt x="2164816" y="134734"/>
                </a:lnTo>
                <a:lnTo>
                  <a:pt x="2144547" y="177228"/>
                </a:lnTo>
                <a:lnTo>
                  <a:pt x="2131771" y="223393"/>
                </a:lnTo>
                <a:lnTo>
                  <a:pt x="2131466" y="225640"/>
                </a:lnTo>
                <a:lnTo>
                  <a:pt x="2131364" y="226758"/>
                </a:lnTo>
                <a:lnTo>
                  <a:pt x="2127275" y="272453"/>
                </a:lnTo>
                <a:lnTo>
                  <a:pt x="2127275" y="273596"/>
                </a:lnTo>
                <a:lnTo>
                  <a:pt x="2131568" y="321538"/>
                </a:lnTo>
                <a:lnTo>
                  <a:pt x="2144153" y="367779"/>
                </a:lnTo>
                <a:lnTo>
                  <a:pt x="2164270" y="410362"/>
                </a:lnTo>
                <a:lnTo>
                  <a:pt x="2191131" y="448525"/>
                </a:lnTo>
                <a:lnTo>
                  <a:pt x="2223973" y="481495"/>
                </a:lnTo>
                <a:lnTo>
                  <a:pt x="2262009" y="508508"/>
                </a:lnTo>
                <a:lnTo>
                  <a:pt x="2304504" y="528777"/>
                </a:lnTo>
                <a:lnTo>
                  <a:pt x="2350668" y="541553"/>
                </a:lnTo>
                <a:lnTo>
                  <a:pt x="2399728" y="546049"/>
                </a:lnTo>
                <a:lnTo>
                  <a:pt x="2400871" y="546049"/>
                </a:lnTo>
                <a:lnTo>
                  <a:pt x="2448814" y="541756"/>
                </a:lnTo>
                <a:lnTo>
                  <a:pt x="2495219" y="529107"/>
                </a:lnTo>
                <a:lnTo>
                  <a:pt x="2520238" y="517309"/>
                </a:lnTo>
                <a:lnTo>
                  <a:pt x="2521077" y="516915"/>
                </a:lnTo>
                <a:lnTo>
                  <a:pt x="2537637" y="509054"/>
                </a:lnTo>
                <a:lnTo>
                  <a:pt x="2538590" y="508508"/>
                </a:lnTo>
                <a:lnTo>
                  <a:pt x="2553258" y="498132"/>
                </a:lnTo>
                <a:lnTo>
                  <a:pt x="2554033" y="497586"/>
                </a:lnTo>
                <a:lnTo>
                  <a:pt x="2575801" y="482193"/>
                </a:lnTo>
                <a:lnTo>
                  <a:pt x="2576626" y="481495"/>
                </a:lnTo>
                <a:lnTo>
                  <a:pt x="2585593" y="472516"/>
                </a:lnTo>
                <a:lnTo>
                  <a:pt x="2608770" y="449351"/>
                </a:lnTo>
                <a:lnTo>
                  <a:pt x="2635783" y="411314"/>
                </a:lnTo>
                <a:lnTo>
                  <a:pt x="2656052" y="368820"/>
                </a:lnTo>
                <a:lnTo>
                  <a:pt x="2668828" y="322656"/>
                </a:lnTo>
                <a:lnTo>
                  <a:pt x="2669121" y="320408"/>
                </a:lnTo>
                <a:lnTo>
                  <a:pt x="2669222" y="319290"/>
                </a:lnTo>
                <a:lnTo>
                  <a:pt x="2673324" y="273596"/>
                </a:lnTo>
                <a:lnTo>
                  <a:pt x="2673324" y="272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89175" y="2604135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99275" y="18224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74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4292" y="224510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1"/>
                </a:lnTo>
                <a:lnTo>
                  <a:pt x="223393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3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8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1" y="367779"/>
                </a:lnTo>
                <a:lnTo>
                  <a:pt x="48011" y="403974"/>
                </a:lnTo>
                <a:lnTo>
                  <a:pt x="48149" y="404379"/>
                </a:lnTo>
                <a:lnTo>
                  <a:pt x="48455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7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5"/>
                </a:lnTo>
                <a:lnTo>
                  <a:pt x="141122" y="497585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1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26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26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8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7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96" y="404379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93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310" y="226758"/>
                </a:lnTo>
                <a:lnTo>
                  <a:pt x="529209" y="226201"/>
                </a:lnTo>
                <a:lnTo>
                  <a:pt x="529003" y="225640"/>
                </a:lnTo>
                <a:lnTo>
                  <a:pt x="517309" y="182676"/>
                </a:lnTo>
                <a:lnTo>
                  <a:pt x="517105" y="182138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3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41857" y="320408"/>
                </a:lnTo>
                <a:lnTo>
                  <a:pt x="541756" y="321538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5"/>
                </a:lnTo>
                <a:lnTo>
                  <a:pt x="404926" y="497585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5"/>
                </a:lnTo>
                <a:lnTo>
                  <a:pt x="141302" y="497585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5"/>
                </a:lnTo>
                <a:lnTo>
                  <a:pt x="426759" y="497585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61809" y="191795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84875" y="25844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1"/>
                </a:lnTo>
                <a:lnTo>
                  <a:pt x="223392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1" y="367779"/>
                </a:lnTo>
                <a:lnTo>
                  <a:pt x="48011" y="403974"/>
                </a:lnTo>
                <a:lnTo>
                  <a:pt x="48149" y="404379"/>
                </a:lnTo>
                <a:lnTo>
                  <a:pt x="48455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7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5"/>
                </a:lnTo>
                <a:lnTo>
                  <a:pt x="141122" y="497585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1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7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7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96" y="404379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3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404" y="497827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5"/>
                </a:lnTo>
                <a:lnTo>
                  <a:pt x="404914" y="497585"/>
                </a:lnTo>
                <a:lnTo>
                  <a:pt x="404404" y="497827"/>
                </a:lnTo>
                <a:close/>
              </a:path>
              <a:path w="546100" h="546100">
                <a:moveTo>
                  <a:pt x="141644" y="497827"/>
                </a:moveTo>
                <a:lnTo>
                  <a:pt x="141122" y="497585"/>
                </a:lnTo>
                <a:lnTo>
                  <a:pt x="141302" y="497585"/>
                </a:lnTo>
                <a:lnTo>
                  <a:pt x="141644" y="497827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14" y="497585"/>
                </a:lnTo>
                <a:lnTo>
                  <a:pt x="426759" y="497585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44" y="497827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404" y="497827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47409" y="2680335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70875" y="33464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74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4292" y="224510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3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3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8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2" y="367779"/>
                </a:lnTo>
                <a:lnTo>
                  <a:pt x="48017" y="403974"/>
                </a:lnTo>
                <a:lnTo>
                  <a:pt x="48167" y="404404"/>
                </a:lnTo>
                <a:lnTo>
                  <a:pt x="48463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8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6"/>
                </a:lnTo>
                <a:lnTo>
                  <a:pt x="141122" y="497586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26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26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8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8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82" y="404404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93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310" y="226758"/>
                </a:lnTo>
                <a:lnTo>
                  <a:pt x="529209" y="226201"/>
                </a:lnTo>
                <a:lnTo>
                  <a:pt x="529003" y="225640"/>
                </a:lnTo>
                <a:lnTo>
                  <a:pt x="517309" y="182676"/>
                </a:lnTo>
                <a:lnTo>
                  <a:pt x="517105" y="182138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41857" y="320408"/>
                </a:lnTo>
                <a:lnTo>
                  <a:pt x="541756" y="321538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6"/>
                </a:lnTo>
                <a:lnTo>
                  <a:pt x="404926" y="497586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6"/>
                </a:lnTo>
                <a:lnTo>
                  <a:pt x="141302" y="497586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6"/>
                </a:lnTo>
                <a:lnTo>
                  <a:pt x="426759" y="497586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33664" y="344228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03875" y="33464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2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2" y="367779"/>
                </a:lnTo>
                <a:lnTo>
                  <a:pt x="48017" y="403974"/>
                </a:lnTo>
                <a:lnTo>
                  <a:pt x="48167" y="404404"/>
                </a:lnTo>
                <a:lnTo>
                  <a:pt x="48463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8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6"/>
                </a:lnTo>
                <a:lnTo>
                  <a:pt x="141122" y="497586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7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8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82" y="404404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6"/>
                </a:lnTo>
                <a:lnTo>
                  <a:pt x="404926" y="497586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6"/>
                </a:lnTo>
                <a:lnTo>
                  <a:pt x="141302" y="497586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6"/>
                </a:lnTo>
                <a:lnTo>
                  <a:pt x="426759" y="497586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66409" y="344228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37475" y="25844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74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4292" y="224510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1"/>
                </a:lnTo>
                <a:lnTo>
                  <a:pt x="223393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3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8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1" y="367779"/>
                </a:lnTo>
                <a:lnTo>
                  <a:pt x="48011" y="403974"/>
                </a:lnTo>
                <a:lnTo>
                  <a:pt x="48149" y="404379"/>
                </a:lnTo>
                <a:lnTo>
                  <a:pt x="48455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7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5"/>
                </a:lnTo>
                <a:lnTo>
                  <a:pt x="141122" y="497585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1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26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26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8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7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96" y="404379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93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310" y="226758"/>
                </a:lnTo>
                <a:lnTo>
                  <a:pt x="529209" y="226201"/>
                </a:lnTo>
                <a:lnTo>
                  <a:pt x="529003" y="225640"/>
                </a:lnTo>
                <a:lnTo>
                  <a:pt x="517309" y="182676"/>
                </a:lnTo>
                <a:lnTo>
                  <a:pt x="517105" y="182138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3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41857" y="320408"/>
                </a:lnTo>
                <a:lnTo>
                  <a:pt x="541756" y="321538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5"/>
                </a:lnTo>
                <a:lnTo>
                  <a:pt x="404926" y="497585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5"/>
                </a:lnTo>
                <a:lnTo>
                  <a:pt x="141302" y="497585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5"/>
                </a:lnTo>
                <a:lnTo>
                  <a:pt x="426759" y="497585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700264" y="2680335"/>
            <a:ext cx="252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solidFill>
                  <a:srgbClr val="2E2B1F"/>
                </a:solidFill>
                <a:latin typeface="Arial"/>
                <a:cs typeface="Arial"/>
              </a:rPr>
              <a:t>-</a:t>
            </a: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91200" y="2129917"/>
            <a:ext cx="2438400" cy="1223010"/>
            <a:chOff x="5791200" y="2129917"/>
            <a:chExt cx="2438400" cy="12230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2586228"/>
              <a:ext cx="80772" cy="807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97739" y="220535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9017" y="412305"/>
                  </a:moveTo>
                  <a:lnTo>
                    <a:pt x="0" y="403288"/>
                  </a:lnTo>
                  <a:lnTo>
                    <a:pt x="403415" y="0"/>
                  </a:lnTo>
                  <a:lnTo>
                    <a:pt x="412305" y="8890"/>
                  </a:lnTo>
                  <a:lnTo>
                    <a:pt x="9017" y="412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1200" y="3121152"/>
              <a:ext cx="157734" cy="2316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33793" y="2129916"/>
              <a:ext cx="996315" cy="1223010"/>
            </a:xfrm>
            <a:custGeom>
              <a:avLst/>
              <a:gdLst/>
              <a:ahLst/>
              <a:cxnLst/>
              <a:rect l="l" t="t" r="r" b="b"/>
              <a:pathLst>
                <a:path w="996315" h="1223010">
                  <a:moveTo>
                    <a:pt x="386207" y="537083"/>
                  </a:moveTo>
                  <a:lnTo>
                    <a:pt x="372872" y="452882"/>
                  </a:lnTo>
                  <a:lnTo>
                    <a:pt x="347052" y="471347"/>
                  </a:lnTo>
                  <a:lnTo>
                    <a:pt x="10414" y="0"/>
                  </a:lnTo>
                  <a:lnTo>
                    <a:pt x="0" y="7366"/>
                  </a:lnTo>
                  <a:lnTo>
                    <a:pt x="336753" y="478713"/>
                  </a:lnTo>
                  <a:lnTo>
                    <a:pt x="310896" y="497205"/>
                  </a:lnTo>
                  <a:lnTo>
                    <a:pt x="386207" y="537083"/>
                  </a:lnTo>
                  <a:close/>
                </a:path>
                <a:path w="996315" h="1223010">
                  <a:moveTo>
                    <a:pt x="995807" y="1222883"/>
                  </a:moveTo>
                  <a:lnTo>
                    <a:pt x="980567" y="1139063"/>
                  </a:lnTo>
                  <a:lnTo>
                    <a:pt x="955167" y="1158113"/>
                  </a:lnTo>
                  <a:lnTo>
                    <a:pt x="772287" y="914273"/>
                  </a:lnTo>
                  <a:lnTo>
                    <a:pt x="762127" y="921893"/>
                  </a:lnTo>
                  <a:lnTo>
                    <a:pt x="945007" y="1165733"/>
                  </a:lnTo>
                  <a:lnTo>
                    <a:pt x="919607" y="1184783"/>
                  </a:lnTo>
                  <a:lnTo>
                    <a:pt x="995807" y="1222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965828" y="397535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89275" y="46418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1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3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104978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2" y="367779"/>
                </a:lnTo>
                <a:lnTo>
                  <a:pt x="48017" y="403974"/>
                </a:lnTo>
                <a:lnTo>
                  <a:pt x="48167" y="404404"/>
                </a:lnTo>
                <a:lnTo>
                  <a:pt x="48463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8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4851" y="471817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6"/>
                </a:lnTo>
                <a:lnTo>
                  <a:pt x="141122" y="497586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7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104978" y="74231"/>
                </a:moveTo>
                <a:lnTo>
                  <a:pt x="104851" y="74231"/>
                </a:lnTo>
                <a:lnTo>
                  <a:pt x="105284" y="73925"/>
                </a:lnTo>
                <a:lnTo>
                  <a:pt x="104978" y="74231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8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82" y="404404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284" y="472124"/>
                </a:moveTo>
                <a:lnTo>
                  <a:pt x="104851" y="471817"/>
                </a:lnTo>
                <a:lnTo>
                  <a:pt x="104978" y="471817"/>
                </a:lnTo>
                <a:lnTo>
                  <a:pt x="105284" y="472124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6"/>
                </a:lnTo>
                <a:lnTo>
                  <a:pt x="404926" y="497586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6"/>
                </a:lnTo>
                <a:lnTo>
                  <a:pt x="141302" y="497586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6"/>
                </a:lnTo>
                <a:lnTo>
                  <a:pt x="426759" y="497586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51175" y="4737354"/>
            <a:ext cx="252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solidFill>
                  <a:srgbClr val="2E2B1F"/>
                </a:solidFill>
                <a:latin typeface="Arial"/>
                <a:cs typeface="Arial"/>
              </a:rPr>
              <a:t>-</a:t>
            </a: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22675" y="54038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31" y="529107"/>
                </a:lnTo>
                <a:lnTo>
                  <a:pt x="135686" y="509054"/>
                </a:lnTo>
                <a:lnTo>
                  <a:pt x="97523" y="482180"/>
                </a:lnTo>
                <a:lnTo>
                  <a:pt x="64554" y="449351"/>
                </a:lnTo>
                <a:lnTo>
                  <a:pt x="37541" y="411302"/>
                </a:lnTo>
                <a:lnTo>
                  <a:pt x="17272" y="368807"/>
                </a:lnTo>
                <a:lnTo>
                  <a:pt x="4495" y="322643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2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77"/>
                </a:lnTo>
                <a:lnTo>
                  <a:pt x="16941" y="320395"/>
                </a:lnTo>
                <a:lnTo>
                  <a:pt x="17356" y="321525"/>
                </a:lnTo>
                <a:lnTo>
                  <a:pt x="28847" y="363359"/>
                </a:lnTo>
                <a:lnTo>
                  <a:pt x="28943" y="363898"/>
                </a:lnTo>
                <a:lnTo>
                  <a:pt x="29133" y="364401"/>
                </a:lnTo>
                <a:lnTo>
                  <a:pt x="30831" y="367766"/>
                </a:lnTo>
                <a:lnTo>
                  <a:pt x="48011" y="403961"/>
                </a:lnTo>
                <a:lnTo>
                  <a:pt x="48149" y="404366"/>
                </a:lnTo>
                <a:lnTo>
                  <a:pt x="48463" y="404914"/>
                </a:lnTo>
                <a:lnTo>
                  <a:pt x="48590" y="404914"/>
                </a:lnTo>
                <a:lnTo>
                  <a:pt x="73647" y="440359"/>
                </a:lnTo>
                <a:lnTo>
                  <a:pt x="73864" y="440751"/>
                </a:lnTo>
                <a:lnTo>
                  <a:pt x="74231" y="441185"/>
                </a:lnTo>
                <a:lnTo>
                  <a:pt x="81699" y="448525"/>
                </a:lnTo>
                <a:lnTo>
                  <a:pt x="104990" y="471817"/>
                </a:lnTo>
                <a:lnTo>
                  <a:pt x="104851" y="471817"/>
                </a:lnTo>
                <a:lnTo>
                  <a:pt x="105676" y="472503"/>
                </a:lnTo>
                <a:lnTo>
                  <a:pt x="105821" y="472503"/>
                </a:lnTo>
                <a:lnTo>
                  <a:pt x="141284" y="497573"/>
                </a:lnTo>
                <a:lnTo>
                  <a:pt x="141122" y="497573"/>
                </a:lnTo>
                <a:lnTo>
                  <a:pt x="142074" y="498132"/>
                </a:lnTo>
                <a:lnTo>
                  <a:pt x="142299" y="498132"/>
                </a:lnTo>
                <a:lnTo>
                  <a:pt x="181874" y="516915"/>
                </a:lnTo>
                <a:lnTo>
                  <a:pt x="181635" y="516915"/>
                </a:lnTo>
                <a:lnTo>
                  <a:pt x="182676" y="517296"/>
                </a:lnTo>
                <a:lnTo>
                  <a:pt x="183022" y="517296"/>
                </a:lnTo>
                <a:lnTo>
                  <a:pt x="226018" y="529107"/>
                </a:lnTo>
                <a:lnTo>
                  <a:pt x="225640" y="529107"/>
                </a:lnTo>
                <a:lnTo>
                  <a:pt x="226758" y="529310"/>
                </a:lnTo>
                <a:lnTo>
                  <a:pt x="227910" y="529310"/>
                </a:lnTo>
                <a:lnTo>
                  <a:pt x="273024" y="533348"/>
                </a:lnTo>
                <a:lnTo>
                  <a:pt x="352523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7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511634" y="404914"/>
                </a:moveTo>
                <a:lnTo>
                  <a:pt x="497586" y="404914"/>
                </a:lnTo>
                <a:lnTo>
                  <a:pt x="497900" y="404366"/>
                </a:lnTo>
                <a:lnTo>
                  <a:pt x="498038" y="403961"/>
                </a:lnTo>
                <a:lnTo>
                  <a:pt x="515217" y="367766"/>
                </a:lnTo>
                <a:lnTo>
                  <a:pt x="516915" y="364401"/>
                </a:lnTo>
                <a:lnTo>
                  <a:pt x="517105" y="363898"/>
                </a:lnTo>
                <a:lnTo>
                  <a:pt x="517201" y="363359"/>
                </a:lnTo>
                <a:lnTo>
                  <a:pt x="528681" y="321525"/>
                </a:lnTo>
                <a:lnTo>
                  <a:pt x="529107" y="320395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77"/>
                </a:lnTo>
                <a:lnTo>
                  <a:pt x="541857" y="320395"/>
                </a:lnTo>
                <a:lnTo>
                  <a:pt x="541756" y="321525"/>
                </a:lnTo>
                <a:lnTo>
                  <a:pt x="541553" y="322643"/>
                </a:lnTo>
                <a:lnTo>
                  <a:pt x="529170" y="367766"/>
                </a:lnTo>
                <a:lnTo>
                  <a:pt x="528777" y="368807"/>
                </a:lnTo>
                <a:lnTo>
                  <a:pt x="511634" y="404914"/>
                </a:lnTo>
                <a:close/>
              </a:path>
              <a:path w="546100" h="546100">
                <a:moveTo>
                  <a:pt x="48590" y="404914"/>
                </a:moveTo>
                <a:lnTo>
                  <a:pt x="48463" y="404914"/>
                </a:lnTo>
                <a:lnTo>
                  <a:pt x="48203" y="404366"/>
                </a:lnTo>
                <a:lnTo>
                  <a:pt x="48590" y="404914"/>
                </a:lnTo>
                <a:close/>
              </a:path>
              <a:path w="546100" h="546100">
                <a:moveTo>
                  <a:pt x="440721" y="472154"/>
                </a:moveTo>
                <a:lnTo>
                  <a:pt x="464350" y="448525"/>
                </a:lnTo>
                <a:lnTo>
                  <a:pt x="471817" y="441185"/>
                </a:lnTo>
                <a:lnTo>
                  <a:pt x="472184" y="440751"/>
                </a:lnTo>
                <a:lnTo>
                  <a:pt x="472401" y="440359"/>
                </a:lnTo>
                <a:lnTo>
                  <a:pt x="497845" y="404366"/>
                </a:lnTo>
                <a:lnTo>
                  <a:pt x="497586" y="404914"/>
                </a:lnTo>
                <a:lnTo>
                  <a:pt x="511634" y="404914"/>
                </a:lnTo>
                <a:lnTo>
                  <a:pt x="482193" y="448525"/>
                </a:lnTo>
                <a:lnTo>
                  <a:pt x="459028" y="471817"/>
                </a:lnTo>
                <a:lnTo>
                  <a:pt x="441198" y="471817"/>
                </a:lnTo>
                <a:lnTo>
                  <a:pt x="440721" y="472154"/>
                </a:lnTo>
                <a:close/>
              </a:path>
              <a:path w="546100" h="546100">
                <a:moveTo>
                  <a:pt x="105327" y="472154"/>
                </a:moveTo>
                <a:lnTo>
                  <a:pt x="104851" y="471817"/>
                </a:lnTo>
                <a:lnTo>
                  <a:pt x="104990" y="471817"/>
                </a:lnTo>
                <a:lnTo>
                  <a:pt x="105327" y="472154"/>
                </a:lnTo>
                <a:close/>
              </a:path>
              <a:path w="546100" h="546100">
                <a:moveTo>
                  <a:pt x="458343" y="472503"/>
                </a:moveTo>
                <a:lnTo>
                  <a:pt x="440372" y="472503"/>
                </a:lnTo>
                <a:lnTo>
                  <a:pt x="441198" y="471817"/>
                </a:lnTo>
                <a:lnTo>
                  <a:pt x="459028" y="471817"/>
                </a:lnTo>
                <a:lnTo>
                  <a:pt x="458343" y="472503"/>
                </a:lnTo>
                <a:close/>
              </a:path>
              <a:path w="546100" h="546100">
                <a:moveTo>
                  <a:pt x="105821" y="472503"/>
                </a:moveTo>
                <a:lnTo>
                  <a:pt x="105676" y="472503"/>
                </a:lnTo>
                <a:lnTo>
                  <a:pt x="105327" y="472154"/>
                </a:lnTo>
                <a:lnTo>
                  <a:pt x="105821" y="472503"/>
                </a:lnTo>
                <a:close/>
              </a:path>
              <a:path w="546100" h="546100">
                <a:moveTo>
                  <a:pt x="404433" y="497807"/>
                </a:moveTo>
                <a:lnTo>
                  <a:pt x="440721" y="472154"/>
                </a:lnTo>
                <a:lnTo>
                  <a:pt x="440372" y="472503"/>
                </a:lnTo>
                <a:lnTo>
                  <a:pt x="458343" y="472503"/>
                </a:lnTo>
                <a:lnTo>
                  <a:pt x="449351" y="481495"/>
                </a:lnTo>
                <a:lnTo>
                  <a:pt x="448525" y="482180"/>
                </a:lnTo>
                <a:lnTo>
                  <a:pt x="426759" y="497573"/>
                </a:lnTo>
                <a:lnTo>
                  <a:pt x="404926" y="497573"/>
                </a:lnTo>
                <a:lnTo>
                  <a:pt x="404433" y="497807"/>
                </a:lnTo>
                <a:close/>
              </a:path>
              <a:path w="546100" h="546100">
                <a:moveTo>
                  <a:pt x="141615" y="497807"/>
                </a:moveTo>
                <a:lnTo>
                  <a:pt x="141122" y="497573"/>
                </a:lnTo>
                <a:lnTo>
                  <a:pt x="141284" y="497573"/>
                </a:lnTo>
                <a:lnTo>
                  <a:pt x="141615" y="497807"/>
                </a:lnTo>
                <a:close/>
              </a:path>
              <a:path w="546100" h="546100">
                <a:moveTo>
                  <a:pt x="425969" y="498132"/>
                </a:moveTo>
                <a:lnTo>
                  <a:pt x="403974" y="498132"/>
                </a:lnTo>
                <a:lnTo>
                  <a:pt x="404926" y="497573"/>
                </a:lnTo>
                <a:lnTo>
                  <a:pt x="426759" y="497573"/>
                </a:lnTo>
                <a:lnTo>
                  <a:pt x="425969" y="498132"/>
                </a:lnTo>
                <a:close/>
              </a:path>
              <a:path w="546100" h="546100">
                <a:moveTo>
                  <a:pt x="142299" y="498132"/>
                </a:moveTo>
                <a:lnTo>
                  <a:pt x="142074" y="498132"/>
                </a:lnTo>
                <a:lnTo>
                  <a:pt x="141615" y="497807"/>
                </a:lnTo>
                <a:lnTo>
                  <a:pt x="142299" y="498132"/>
                </a:lnTo>
                <a:close/>
              </a:path>
              <a:path w="546100" h="546100">
                <a:moveTo>
                  <a:pt x="363847" y="517071"/>
                </a:moveTo>
                <a:lnTo>
                  <a:pt x="404433" y="497807"/>
                </a:lnTo>
                <a:lnTo>
                  <a:pt x="403974" y="498132"/>
                </a:lnTo>
                <a:lnTo>
                  <a:pt x="425969" y="498132"/>
                </a:lnTo>
                <a:lnTo>
                  <a:pt x="411314" y="508495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847" y="517071"/>
                </a:lnTo>
                <a:close/>
              </a:path>
              <a:path w="546100" h="546100">
                <a:moveTo>
                  <a:pt x="182676" y="517296"/>
                </a:moveTo>
                <a:lnTo>
                  <a:pt x="181635" y="516915"/>
                </a:lnTo>
                <a:lnTo>
                  <a:pt x="182201" y="517071"/>
                </a:lnTo>
                <a:lnTo>
                  <a:pt x="182676" y="517296"/>
                </a:lnTo>
                <a:close/>
              </a:path>
              <a:path w="546100" h="546100">
                <a:moveTo>
                  <a:pt x="182201" y="517071"/>
                </a:moveTo>
                <a:lnTo>
                  <a:pt x="181635" y="516915"/>
                </a:lnTo>
                <a:lnTo>
                  <a:pt x="181874" y="516915"/>
                </a:lnTo>
                <a:lnTo>
                  <a:pt x="182201" y="517071"/>
                </a:lnTo>
                <a:close/>
              </a:path>
              <a:path w="546100" h="546100">
                <a:moveTo>
                  <a:pt x="363372" y="517296"/>
                </a:moveTo>
                <a:lnTo>
                  <a:pt x="363847" y="517071"/>
                </a:lnTo>
                <a:lnTo>
                  <a:pt x="364413" y="516915"/>
                </a:lnTo>
                <a:lnTo>
                  <a:pt x="363372" y="517296"/>
                </a:lnTo>
                <a:close/>
              </a:path>
              <a:path w="546100" h="546100">
                <a:moveTo>
                  <a:pt x="393002" y="517296"/>
                </a:moveTo>
                <a:lnTo>
                  <a:pt x="363372" y="517296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3002" y="517296"/>
                </a:lnTo>
                <a:close/>
              </a:path>
              <a:path w="546100" h="546100">
                <a:moveTo>
                  <a:pt x="183022" y="517296"/>
                </a:moveTo>
                <a:lnTo>
                  <a:pt x="182676" y="517296"/>
                </a:lnTo>
                <a:lnTo>
                  <a:pt x="182201" y="517071"/>
                </a:lnTo>
                <a:lnTo>
                  <a:pt x="183022" y="517296"/>
                </a:lnTo>
                <a:close/>
              </a:path>
              <a:path w="546100" h="546100">
                <a:moveTo>
                  <a:pt x="319290" y="529310"/>
                </a:moveTo>
                <a:lnTo>
                  <a:pt x="363847" y="517071"/>
                </a:lnTo>
                <a:lnTo>
                  <a:pt x="363372" y="517296"/>
                </a:lnTo>
                <a:lnTo>
                  <a:pt x="393002" y="517296"/>
                </a:lnTo>
                <a:lnTo>
                  <a:pt x="368820" y="528777"/>
                </a:lnTo>
                <a:lnTo>
                  <a:pt x="367918" y="529107"/>
                </a:lnTo>
                <a:lnTo>
                  <a:pt x="320408" y="529107"/>
                </a:lnTo>
                <a:lnTo>
                  <a:pt x="319290" y="529310"/>
                </a:lnTo>
                <a:close/>
              </a:path>
              <a:path w="546100" h="546100">
                <a:moveTo>
                  <a:pt x="226758" y="529310"/>
                </a:moveTo>
                <a:lnTo>
                  <a:pt x="225640" y="529107"/>
                </a:lnTo>
                <a:lnTo>
                  <a:pt x="226018" y="529107"/>
                </a:lnTo>
                <a:lnTo>
                  <a:pt x="226758" y="529310"/>
                </a:lnTo>
                <a:close/>
              </a:path>
              <a:path w="546100" h="546100">
                <a:moveTo>
                  <a:pt x="227910" y="529310"/>
                </a:moveTo>
                <a:lnTo>
                  <a:pt x="226758" y="529310"/>
                </a:lnTo>
                <a:lnTo>
                  <a:pt x="226018" y="529107"/>
                </a:lnTo>
                <a:lnTo>
                  <a:pt x="225640" y="529107"/>
                </a:lnTo>
                <a:lnTo>
                  <a:pt x="227910" y="529310"/>
                </a:lnTo>
                <a:close/>
              </a:path>
              <a:path w="546100" h="546100">
                <a:moveTo>
                  <a:pt x="352523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20030" y="529107"/>
                </a:lnTo>
                <a:lnTo>
                  <a:pt x="319290" y="529310"/>
                </a:lnTo>
                <a:lnTo>
                  <a:pt x="367224" y="529310"/>
                </a:lnTo>
                <a:lnTo>
                  <a:pt x="352523" y="533348"/>
                </a:lnTo>
                <a:close/>
              </a:path>
              <a:path w="546100" h="546100">
                <a:moveTo>
                  <a:pt x="367224" y="529310"/>
                </a:moveTo>
                <a:lnTo>
                  <a:pt x="319290" y="529310"/>
                </a:lnTo>
                <a:lnTo>
                  <a:pt x="320408" y="529107"/>
                </a:lnTo>
                <a:lnTo>
                  <a:pt x="367964" y="529107"/>
                </a:lnTo>
                <a:lnTo>
                  <a:pt x="367224" y="529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84575" y="549968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508275" y="54038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31" y="529107"/>
                </a:lnTo>
                <a:lnTo>
                  <a:pt x="135686" y="509054"/>
                </a:lnTo>
                <a:lnTo>
                  <a:pt x="97523" y="482180"/>
                </a:lnTo>
                <a:lnTo>
                  <a:pt x="64554" y="449351"/>
                </a:lnTo>
                <a:lnTo>
                  <a:pt x="37541" y="411302"/>
                </a:lnTo>
                <a:lnTo>
                  <a:pt x="17271" y="368807"/>
                </a:lnTo>
                <a:lnTo>
                  <a:pt x="4495" y="322643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4191" y="225640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3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104978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77"/>
                </a:lnTo>
                <a:lnTo>
                  <a:pt x="16941" y="320395"/>
                </a:lnTo>
                <a:lnTo>
                  <a:pt x="17356" y="321525"/>
                </a:lnTo>
                <a:lnTo>
                  <a:pt x="28847" y="363359"/>
                </a:lnTo>
                <a:lnTo>
                  <a:pt x="28943" y="363898"/>
                </a:lnTo>
                <a:lnTo>
                  <a:pt x="29133" y="364401"/>
                </a:lnTo>
                <a:lnTo>
                  <a:pt x="30831" y="367766"/>
                </a:lnTo>
                <a:lnTo>
                  <a:pt x="48011" y="403961"/>
                </a:lnTo>
                <a:lnTo>
                  <a:pt x="48149" y="404366"/>
                </a:lnTo>
                <a:lnTo>
                  <a:pt x="48463" y="404914"/>
                </a:lnTo>
                <a:lnTo>
                  <a:pt x="48590" y="404914"/>
                </a:lnTo>
                <a:lnTo>
                  <a:pt x="73647" y="440359"/>
                </a:lnTo>
                <a:lnTo>
                  <a:pt x="73864" y="440751"/>
                </a:lnTo>
                <a:lnTo>
                  <a:pt x="74231" y="441185"/>
                </a:lnTo>
                <a:lnTo>
                  <a:pt x="81699" y="448525"/>
                </a:lnTo>
                <a:lnTo>
                  <a:pt x="104990" y="471817"/>
                </a:lnTo>
                <a:lnTo>
                  <a:pt x="104851" y="471817"/>
                </a:lnTo>
                <a:lnTo>
                  <a:pt x="105676" y="472503"/>
                </a:lnTo>
                <a:lnTo>
                  <a:pt x="105821" y="472503"/>
                </a:lnTo>
                <a:lnTo>
                  <a:pt x="141284" y="497573"/>
                </a:lnTo>
                <a:lnTo>
                  <a:pt x="141122" y="497573"/>
                </a:lnTo>
                <a:lnTo>
                  <a:pt x="142074" y="498132"/>
                </a:lnTo>
                <a:lnTo>
                  <a:pt x="142299" y="498132"/>
                </a:lnTo>
                <a:lnTo>
                  <a:pt x="181874" y="516915"/>
                </a:lnTo>
                <a:lnTo>
                  <a:pt x="181635" y="516915"/>
                </a:lnTo>
                <a:lnTo>
                  <a:pt x="182676" y="517296"/>
                </a:lnTo>
                <a:lnTo>
                  <a:pt x="183022" y="517296"/>
                </a:lnTo>
                <a:lnTo>
                  <a:pt x="226018" y="529107"/>
                </a:lnTo>
                <a:lnTo>
                  <a:pt x="225640" y="529107"/>
                </a:lnTo>
                <a:lnTo>
                  <a:pt x="226758" y="529310"/>
                </a:lnTo>
                <a:lnTo>
                  <a:pt x="227910" y="529310"/>
                </a:lnTo>
                <a:lnTo>
                  <a:pt x="273024" y="533348"/>
                </a:lnTo>
                <a:lnTo>
                  <a:pt x="352523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59028" y="74231"/>
                </a:moveTo>
                <a:lnTo>
                  <a:pt x="441197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459028" y="74231"/>
                </a:lnTo>
                <a:close/>
              </a:path>
              <a:path w="546100" h="546100">
                <a:moveTo>
                  <a:pt x="104978" y="74231"/>
                </a:moveTo>
                <a:lnTo>
                  <a:pt x="104851" y="74231"/>
                </a:lnTo>
                <a:lnTo>
                  <a:pt x="105284" y="73925"/>
                </a:lnTo>
                <a:lnTo>
                  <a:pt x="104978" y="74231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0764" y="73925"/>
                </a:lnTo>
                <a:lnTo>
                  <a:pt x="441197" y="74231"/>
                </a:lnTo>
                <a:lnTo>
                  <a:pt x="459028" y="74231"/>
                </a:lnTo>
                <a:lnTo>
                  <a:pt x="481495" y="96697"/>
                </a:lnTo>
                <a:lnTo>
                  <a:pt x="482193" y="97523"/>
                </a:lnTo>
                <a:lnTo>
                  <a:pt x="508507" y="134734"/>
                </a:lnTo>
                <a:lnTo>
                  <a:pt x="509054" y="135686"/>
                </a:lnTo>
                <a:lnTo>
                  <a:pt x="511634" y="141122"/>
                </a:lnTo>
                <a:lnTo>
                  <a:pt x="497585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511634" y="404914"/>
                </a:moveTo>
                <a:lnTo>
                  <a:pt x="497585" y="404914"/>
                </a:lnTo>
                <a:lnTo>
                  <a:pt x="497900" y="404366"/>
                </a:lnTo>
                <a:lnTo>
                  <a:pt x="498038" y="403961"/>
                </a:lnTo>
                <a:lnTo>
                  <a:pt x="515217" y="367766"/>
                </a:lnTo>
                <a:lnTo>
                  <a:pt x="516915" y="364401"/>
                </a:lnTo>
                <a:lnTo>
                  <a:pt x="517105" y="363898"/>
                </a:lnTo>
                <a:lnTo>
                  <a:pt x="517201" y="363359"/>
                </a:lnTo>
                <a:lnTo>
                  <a:pt x="528681" y="321525"/>
                </a:lnTo>
                <a:lnTo>
                  <a:pt x="529107" y="320395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5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77"/>
                </a:lnTo>
                <a:lnTo>
                  <a:pt x="541857" y="320395"/>
                </a:lnTo>
                <a:lnTo>
                  <a:pt x="541756" y="321525"/>
                </a:lnTo>
                <a:lnTo>
                  <a:pt x="541553" y="322643"/>
                </a:lnTo>
                <a:lnTo>
                  <a:pt x="529170" y="367766"/>
                </a:lnTo>
                <a:lnTo>
                  <a:pt x="528777" y="368807"/>
                </a:lnTo>
                <a:lnTo>
                  <a:pt x="511634" y="404914"/>
                </a:lnTo>
                <a:close/>
              </a:path>
              <a:path w="546100" h="546100">
                <a:moveTo>
                  <a:pt x="48590" y="404914"/>
                </a:moveTo>
                <a:lnTo>
                  <a:pt x="48463" y="404914"/>
                </a:lnTo>
                <a:lnTo>
                  <a:pt x="48203" y="404366"/>
                </a:lnTo>
                <a:lnTo>
                  <a:pt x="48590" y="404914"/>
                </a:lnTo>
                <a:close/>
              </a:path>
              <a:path w="546100" h="546100">
                <a:moveTo>
                  <a:pt x="440721" y="472154"/>
                </a:moveTo>
                <a:lnTo>
                  <a:pt x="464350" y="448525"/>
                </a:lnTo>
                <a:lnTo>
                  <a:pt x="471817" y="441185"/>
                </a:lnTo>
                <a:lnTo>
                  <a:pt x="472184" y="440751"/>
                </a:lnTo>
                <a:lnTo>
                  <a:pt x="472401" y="440359"/>
                </a:lnTo>
                <a:lnTo>
                  <a:pt x="497845" y="404366"/>
                </a:lnTo>
                <a:lnTo>
                  <a:pt x="497585" y="404914"/>
                </a:lnTo>
                <a:lnTo>
                  <a:pt x="511634" y="404914"/>
                </a:lnTo>
                <a:lnTo>
                  <a:pt x="482193" y="448525"/>
                </a:lnTo>
                <a:lnTo>
                  <a:pt x="459028" y="471817"/>
                </a:lnTo>
                <a:lnTo>
                  <a:pt x="441197" y="471817"/>
                </a:lnTo>
                <a:lnTo>
                  <a:pt x="440721" y="472154"/>
                </a:lnTo>
                <a:close/>
              </a:path>
              <a:path w="546100" h="546100">
                <a:moveTo>
                  <a:pt x="105327" y="472154"/>
                </a:moveTo>
                <a:lnTo>
                  <a:pt x="104851" y="471817"/>
                </a:lnTo>
                <a:lnTo>
                  <a:pt x="104990" y="471817"/>
                </a:lnTo>
                <a:lnTo>
                  <a:pt x="105327" y="472154"/>
                </a:lnTo>
                <a:close/>
              </a:path>
              <a:path w="546100" h="546100">
                <a:moveTo>
                  <a:pt x="458343" y="472503"/>
                </a:moveTo>
                <a:lnTo>
                  <a:pt x="440372" y="472503"/>
                </a:lnTo>
                <a:lnTo>
                  <a:pt x="441197" y="471817"/>
                </a:lnTo>
                <a:lnTo>
                  <a:pt x="459028" y="471817"/>
                </a:lnTo>
                <a:lnTo>
                  <a:pt x="458343" y="472503"/>
                </a:lnTo>
                <a:close/>
              </a:path>
              <a:path w="546100" h="546100">
                <a:moveTo>
                  <a:pt x="105821" y="472503"/>
                </a:moveTo>
                <a:lnTo>
                  <a:pt x="105676" y="472503"/>
                </a:lnTo>
                <a:lnTo>
                  <a:pt x="105327" y="472154"/>
                </a:lnTo>
                <a:lnTo>
                  <a:pt x="105821" y="472503"/>
                </a:lnTo>
                <a:close/>
              </a:path>
              <a:path w="546100" h="546100">
                <a:moveTo>
                  <a:pt x="404433" y="497807"/>
                </a:moveTo>
                <a:lnTo>
                  <a:pt x="440721" y="472154"/>
                </a:lnTo>
                <a:lnTo>
                  <a:pt x="440372" y="472503"/>
                </a:lnTo>
                <a:lnTo>
                  <a:pt x="458343" y="472503"/>
                </a:lnTo>
                <a:lnTo>
                  <a:pt x="449351" y="481495"/>
                </a:lnTo>
                <a:lnTo>
                  <a:pt x="448525" y="482180"/>
                </a:lnTo>
                <a:lnTo>
                  <a:pt x="426759" y="497573"/>
                </a:lnTo>
                <a:lnTo>
                  <a:pt x="404926" y="497573"/>
                </a:lnTo>
                <a:lnTo>
                  <a:pt x="404433" y="497807"/>
                </a:lnTo>
                <a:close/>
              </a:path>
              <a:path w="546100" h="546100">
                <a:moveTo>
                  <a:pt x="141615" y="497807"/>
                </a:moveTo>
                <a:lnTo>
                  <a:pt x="141122" y="497573"/>
                </a:lnTo>
                <a:lnTo>
                  <a:pt x="141284" y="497573"/>
                </a:lnTo>
                <a:lnTo>
                  <a:pt x="141615" y="497807"/>
                </a:lnTo>
                <a:close/>
              </a:path>
              <a:path w="546100" h="546100">
                <a:moveTo>
                  <a:pt x="425969" y="498132"/>
                </a:moveTo>
                <a:lnTo>
                  <a:pt x="403974" y="498132"/>
                </a:lnTo>
                <a:lnTo>
                  <a:pt x="404926" y="497573"/>
                </a:lnTo>
                <a:lnTo>
                  <a:pt x="426759" y="497573"/>
                </a:lnTo>
                <a:lnTo>
                  <a:pt x="425969" y="498132"/>
                </a:lnTo>
                <a:close/>
              </a:path>
              <a:path w="546100" h="546100">
                <a:moveTo>
                  <a:pt x="142299" y="498132"/>
                </a:moveTo>
                <a:lnTo>
                  <a:pt x="142074" y="498132"/>
                </a:lnTo>
                <a:lnTo>
                  <a:pt x="141615" y="497807"/>
                </a:lnTo>
                <a:lnTo>
                  <a:pt x="142299" y="498132"/>
                </a:lnTo>
                <a:close/>
              </a:path>
              <a:path w="546100" h="546100">
                <a:moveTo>
                  <a:pt x="363847" y="517071"/>
                </a:moveTo>
                <a:lnTo>
                  <a:pt x="404433" y="497807"/>
                </a:lnTo>
                <a:lnTo>
                  <a:pt x="403974" y="498132"/>
                </a:lnTo>
                <a:lnTo>
                  <a:pt x="425969" y="498132"/>
                </a:lnTo>
                <a:lnTo>
                  <a:pt x="411314" y="508495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847" y="517071"/>
                </a:lnTo>
                <a:close/>
              </a:path>
              <a:path w="546100" h="546100">
                <a:moveTo>
                  <a:pt x="182676" y="517296"/>
                </a:moveTo>
                <a:lnTo>
                  <a:pt x="181635" y="516915"/>
                </a:lnTo>
                <a:lnTo>
                  <a:pt x="182201" y="517071"/>
                </a:lnTo>
                <a:lnTo>
                  <a:pt x="182676" y="517296"/>
                </a:lnTo>
                <a:close/>
              </a:path>
              <a:path w="546100" h="546100">
                <a:moveTo>
                  <a:pt x="182201" y="517071"/>
                </a:moveTo>
                <a:lnTo>
                  <a:pt x="181635" y="516915"/>
                </a:lnTo>
                <a:lnTo>
                  <a:pt x="181874" y="516915"/>
                </a:lnTo>
                <a:lnTo>
                  <a:pt x="182201" y="517071"/>
                </a:lnTo>
                <a:close/>
              </a:path>
              <a:path w="546100" h="546100">
                <a:moveTo>
                  <a:pt x="363372" y="517296"/>
                </a:moveTo>
                <a:lnTo>
                  <a:pt x="363847" y="517071"/>
                </a:lnTo>
                <a:lnTo>
                  <a:pt x="364413" y="516915"/>
                </a:lnTo>
                <a:lnTo>
                  <a:pt x="363372" y="517296"/>
                </a:lnTo>
                <a:close/>
              </a:path>
              <a:path w="546100" h="546100">
                <a:moveTo>
                  <a:pt x="393002" y="517296"/>
                </a:moveTo>
                <a:lnTo>
                  <a:pt x="363372" y="517296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3002" y="517296"/>
                </a:lnTo>
                <a:close/>
              </a:path>
              <a:path w="546100" h="546100">
                <a:moveTo>
                  <a:pt x="183022" y="517296"/>
                </a:moveTo>
                <a:lnTo>
                  <a:pt x="182676" y="517296"/>
                </a:lnTo>
                <a:lnTo>
                  <a:pt x="182201" y="517071"/>
                </a:lnTo>
                <a:lnTo>
                  <a:pt x="183022" y="517296"/>
                </a:lnTo>
                <a:close/>
              </a:path>
              <a:path w="546100" h="546100">
                <a:moveTo>
                  <a:pt x="319290" y="529310"/>
                </a:moveTo>
                <a:lnTo>
                  <a:pt x="363847" y="517071"/>
                </a:lnTo>
                <a:lnTo>
                  <a:pt x="363372" y="517296"/>
                </a:lnTo>
                <a:lnTo>
                  <a:pt x="393002" y="517296"/>
                </a:lnTo>
                <a:lnTo>
                  <a:pt x="368820" y="528777"/>
                </a:lnTo>
                <a:lnTo>
                  <a:pt x="367918" y="529107"/>
                </a:lnTo>
                <a:lnTo>
                  <a:pt x="320408" y="529107"/>
                </a:lnTo>
                <a:lnTo>
                  <a:pt x="319290" y="529310"/>
                </a:lnTo>
                <a:close/>
              </a:path>
              <a:path w="546100" h="546100">
                <a:moveTo>
                  <a:pt x="226758" y="529310"/>
                </a:moveTo>
                <a:lnTo>
                  <a:pt x="225640" y="529107"/>
                </a:lnTo>
                <a:lnTo>
                  <a:pt x="226018" y="529107"/>
                </a:lnTo>
                <a:lnTo>
                  <a:pt x="226758" y="529310"/>
                </a:lnTo>
                <a:close/>
              </a:path>
              <a:path w="546100" h="546100">
                <a:moveTo>
                  <a:pt x="227910" y="529310"/>
                </a:moveTo>
                <a:lnTo>
                  <a:pt x="226758" y="529310"/>
                </a:lnTo>
                <a:lnTo>
                  <a:pt x="226018" y="529107"/>
                </a:lnTo>
                <a:lnTo>
                  <a:pt x="225640" y="529107"/>
                </a:lnTo>
                <a:lnTo>
                  <a:pt x="227910" y="529310"/>
                </a:lnTo>
                <a:close/>
              </a:path>
              <a:path w="546100" h="546100">
                <a:moveTo>
                  <a:pt x="352523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20030" y="529107"/>
                </a:lnTo>
                <a:lnTo>
                  <a:pt x="319290" y="529310"/>
                </a:lnTo>
                <a:lnTo>
                  <a:pt x="367224" y="529310"/>
                </a:lnTo>
                <a:lnTo>
                  <a:pt x="352523" y="533348"/>
                </a:lnTo>
                <a:close/>
              </a:path>
              <a:path w="546100" h="546100">
                <a:moveTo>
                  <a:pt x="367224" y="529310"/>
                </a:moveTo>
                <a:lnTo>
                  <a:pt x="319290" y="529310"/>
                </a:lnTo>
                <a:lnTo>
                  <a:pt x="320408" y="529107"/>
                </a:lnTo>
                <a:lnTo>
                  <a:pt x="367964" y="529107"/>
                </a:lnTo>
                <a:lnTo>
                  <a:pt x="367224" y="529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70175" y="549968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41875" y="4641875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596" y="546049"/>
                </a:moveTo>
                <a:lnTo>
                  <a:pt x="272453" y="546049"/>
                </a:lnTo>
                <a:lnTo>
                  <a:pt x="224510" y="541756"/>
                </a:lnTo>
                <a:lnTo>
                  <a:pt x="178101" y="529107"/>
                </a:lnTo>
                <a:lnTo>
                  <a:pt x="135686" y="509054"/>
                </a:lnTo>
                <a:lnTo>
                  <a:pt x="97523" y="482193"/>
                </a:lnTo>
                <a:lnTo>
                  <a:pt x="64554" y="449351"/>
                </a:lnTo>
                <a:lnTo>
                  <a:pt x="37541" y="411314"/>
                </a:lnTo>
                <a:lnTo>
                  <a:pt x="17272" y="368820"/>
                </a:lnTo>
                <a:lnTo>
                  <a:pt x="4495" y="322656"/>
                </a:lnTo>
                <a:lnTo>
                  <a:pt x="0" y="273596"/>
                </a:lnTo>
                <a:lnTo>
                  <a:pt x="0" y="272453"/>
                </a:lnTo>
                <a:lnTo>
                  <a:pt x="4091" y="226758"/>
                </a:lnTo>
                <a:lnTo>
                  <a:pt x="16878" y="178269"/>
                </a:lnTo>
                <a:lnTo>
                  <a:pt x="36995" y="135686"/>
                </a:lnTo>
                <a:lnTo>
                  <a:pt x="63855" y="97523"/>
                </a:lnTo>
                <a:lnTo>
                  <a:pt x="96697" y="64554"/>
                </a:lnTo>
                <a:lnTo>
                  <a:pt x="134734" y="37541"/>
                </a:lnTo>
                <a:lnTo>
                  <a:pt x="177228" y="17272"/>
                </a:lnTo>
                <a:lnTo>
                  <a:pt x="223392" y="4495"/>
                </a:lnTo>
                <a:lnTo>
                  <a:pt x="272453" y="0"/>
                </a:lnTo>
                <a:lnTo>
                  <a:pt x="273596" y="0"/>
                </a:lnTo>
                <a:lnTo>
                  <a:pt x="321538" y="4292"/>
                </a:lnTo>
                <a:lnTo>
                  <a:pt x="322656" y="4495"/>
                </a:lnTo>
                <a:lnTo>
                  <a:pt x="352368" y="12649"/>
                </a:lnTo>
                <a:lnTo>
                  <a:pt x="273596" y="12649"/>
                </a:lnTo>
                <a:lnTo>
                  <a:pt x="227910" y="16738"/>
                </a:lnTo>
                <a:lnTo>
                  <a:pt x="226758" y="16738"/>
                </a:lnTo>
                <a:lnTo>
                  <a:pt x="225990" y="16878"/>
                </a:lnTo>
                <a:lnTo>
                  <a:pt x="226249" y="16878"/>
                </a:lnTo>
                <a:lnTo>
                  <a:pt x="183068" y="28740"/>
                </a:lnTo>
                <a:lnTo>
                  <a:pt x="182676" y="28740"/>
                </a:lnTo>
                <a:lnTo>
                  <a:pt x="181635" y="29133"/>
                </a:lnTo>
                <a:lnTo>
                  <a:pt x="181847" y="29133"/>
                </a:lnTo>
                <a:lnTo>
                  <a:pt x="142272" y="47917"/>
                </a:lnTo>
                <a:lnTo>
                  <a:pt x="142074" y="47917"/>
                </a:lnTo>
                <a:lnTo>
                  <a:pt x="141122" y="48463"/>
                </a:lnTo>
                <a:lnTo>
                  <a:pt x="141302" y="48463"/>
                </a:lnTo>
                <a:lnTo>
                  <a:pt x="105839" y="73532"/>
                </a:lnTo>
                <a:lnTo>
                  <a:pt x="105676" y="73532"/>
                </a:lnTo>
                <a:lnTo>
                  <a:pt x="104851" y="74231"/>
                </a:lnTo>
                <a:lnTo>
                  <a:pt x="74358" y="104851"/>
                </a:lnTo>
                <a:lnTo>
                  <a:pt x="73864" y="105284"/>
                </a:lnTo>
                <a:lnTo>
                  <a:pt x="73532" y="105676"/>
                </a:lnTo>
                <a:lnTo>
                  <a:pt x="48590" y="141122"/>
                </a:lnTo>
                <a:lnTo>
                  <a:pt x="48463" y="141122"/>
                </a:lnTo>
                <a:lnTo>
                  <a:pt x="47917" y="142074"/>
                </a:lnTo>
                <a:lnTo>
                  <a:pt x="29234" y="181635"/>
                </a:lnTo>
                <a:lnTo>
                  <a:pt x="28943" y="182137"/>
                </a:lnTo>
                <a:lnTo>
                  <a:pt x="28740" y="182676"/>
                </a:lnTo>
                <a:lnTo>
                  <a:pt x="17045" y="225640"/>
                </a:lnTo>
                <a:lnTo>
                  <a:pt x="16839" y="226201"/>
                </a:lnTo>
                <a:lnTo>
                  <a:pt x="16738" y="226758"/>
                </a:lnTo>
                <a:lnTo>
                  <a:pt x="12751" y="272453"/>
                </a:lnTo>
                <a:lnTo>
                  <a:pt x="12649" y="273596"/>
                </a:lnTo>
                <a:lnTo>
                  <a:pt x="16841" y="319290"/>
                </a:lnTo>
                <a:lnTo>
                  <a:pt x="16941" y="320408"/>
                </a:lnTo>
                <a:lnTo>
                  <a:pt x="17356" y="321538"/>
                </a:lnTo>
                <a:lnTo>
                  <a:pt x="28847" y="363372"/>
                </a:lnTo>
                <a:lnTo>
                  <a:pt x="28943" y="363910"/>
                </a:lnTo>
                <a:lnTo>
                  <a:pt x="29133" y="364413"/>
                </a:lnTo>
                <a:lnTo>
                  <a:pt x="30832" y="367779"/>
                </a:lnTo>
                <a:lnTo>
                  <a:pt x="48017" y="403974"/>
                </a:lnTo>
                <a:lnTo>
                  <a:pt x="48167" y="404404"/>
                </a:lnTo>
                <a:lnTo>
                  <a:pt x="48463" y="404914"/>
                </a:lnTo>
                <a:lnTo>
                  <a:pt x="52433" y="410362"/>
                </a:lnTo>
                <a:lnTo>
                  <a:pt x="73647" y="440372"/>
                </a:lnTo>
                <a:lnTo>
                  <a:pt x="73864" y="440764"/>
                </a:lnTo>
                <a:lnTo>
                  <a:pt x="74231" y="441198"/>
                </a:lnTo>
                <a:lnTo>
                  <a:pt x="81686" y="448525"/>
                </a:lnTo>
                <a:lnTo>
                  <a:pt x="104978" y="471817"/>
                </a:lnTo>
                <a:lnTo>
                  <a:pt x="105213" y="472124"/>
                </a:lnTo>
                <a:lnTo>
                  <a:pt x="105676" y="472516"/>
                </a:lnTo>
                <a:lnTo>
                  <a:pt x="105839" y="472516"/>
                </a:lnTo>
                <a:lnTo>
                  <a:pt x="141302" y="497586"/>
                </a:lnTo>
                <a:lnTo>
                  <a:pt x="141122" y="497586"/>
                </a:lnTo>
                <a:lnTo>
                  <a:pt x="142074" y="498132"/>
                </a:lnTo>
                <a:lnTo>
                  <a:pt x="142272" y="498132"/>
                </a:lnTo>
                <a:lnTo>
                  <a:pt x="181847" y="516915"/>
                </a:lnTo>
                <a:lnTo>
                  <a:pt x="181635" y="516915"/>
                </a:lnTo>
                <a:lnTo>
                  <a:pt x="182676" y="517309"/>
                </a:lnTo>
                <a:lnTo>
                  <a:pt x="183070" y="517309"/>
                </a:lnTo>
                <a:lnTo>
                  <a:pt x="226064" y="529107"/>
                </a:lnTo>
                <a:lnTo>
                  <a:pt x="225640" y="529107"/>
                </a:lnTo>
                <a:lnTo>
                  <a:pt x="273024" y="533348"/>
                </a:lnTo>
                <a:lnTo>
                  <a:pt x="352554" y="533348"/>
                </a:lnTo>
                <a:lnTo>
                  <a:pt x="322656" y="541553"/>
                </a:lnTo>
                <a:lnTo>
                  <a:pt x="321538" y="541756"/>
                </a:lnTo>
                <a:lnTo>
                  <a:pt x="273596" y="546049"/>
                </a:lnTo>
                <a:close/>
              </a:path>
              <a:path w="546100" h="546100">
                <a:moveTo>
                  <a:pt x="319799" y="16878"/>
                </a:moveTo>
                <a:lnTo>
                  <a:pt x="272453" y="12649"/>
                </a:lnTo>
                <a:lnTo>
                  <a:pt x="352368" y="12649"/>
                </a:lnTo>
                <a:lnTo>
                  <a:pt x="367270" y="16738"/>
                </a:lnTo>
                <a:lnTo>
                  <a:pt x="319290" y="16738"/>
                </a:lnTo>
                <a:lnTo>
                  <a:pt x="319799" y="16878"/>
                </a:lnTo>
                <a:close/>
              </a:path>
              <a:path w="546100" h="546100">
                <a:moveTo>
                  <a:pt x="226249" y="16878"/>
                </a:moveTo>
                <a:lnTo>
                  <a:pt x="225990" y="16878"/>
                </a:lnTo>
                <a:lnTo>
                  <a:pt x="226758" y="16738"/>
                </a:lnTo>
                <a:lnTo>
                  <a:pt x="226249" y="16878"/>
                </a:lnTo>
                <a:close/>
              </a:path>
              <a:path w="546100" h="546100">
                <a:moveTo>
                  <a:pt x="226350" y="16878"/>
                </a:moveTo>
                <a:lnTo>
                  <a:pt x="226758" y="16738"/>
                </a:lnTo>
                <a:lnTo>
                  <a:pt x="227910" y="16738"/>
                </a:lnTo>
                <a:lnTo>
                  <a:pt x="226350" y="16878"/>
                </a:lnTo>
                <a:close/>
              </a:path>
              <a:path w="546100" h="546100">
                <a:moveTo>
                  <a:pt x="363910" y="28995"/>
                </a:moveTo>
                <a:lnTo>
                  <a:pt x="319290" y="16738"/>
                </a:lnTo>
                <a:lnTo>
                  <a:pt x="320059" y="16878"/>
                </a:lnTo>
                <a:lnTo>
                  <a:pt x="367779" y="16878"/>
                </a:lnTo>
                <a:lnTo>
                  <a:pt x="368820" y="17272"/>
                </a:lnTo>
                <a:lnTo>
                  <a:pt x="392975" y="28740"/>
                </a:lnTo>
                <a:lnTo>
                  <a:pt x="363372" y="28740"/>
                </a:lnTo>
                <a:lnTo>
                  <a:pt x="363910" y="28995"/>
                </a:lnTo>
                <a:close/>
              </a:path>
              <a:path w="546100" h="546100">
                <a:moveTo>
                  <a:pt x="367779" y="16878"/>
                </a:moveTo>
                <a:lnTo>
                  <a:pt x="320059" y="16878"/>
                </a:lnTo>
                <a:lnTo>
                  <a:pt x="319290" y="16738"/>
                </a:lnTo>
                <a:lnTo>
                  <a:pt x="367270" y="16738"/>
                </a:lnTo>
                <a:lnTo>
                  <a:pt x="367779" y="16878"/>
                </a:lnTo>
                <a:close/>
              </a:path>
              <a:path w="546100" h="546100">
                <a:moveTo>
                  <a:pt x="181635" y="29133"/>
                </a:moveTo>
                <a:lnTo>
                  <a:pt x="182676" y="28740"/>
                </a:lnTo>
                <a:lnTo>
                  <a:pt x="182138" y="28995"/>
                </a:lnTo>
                <a:lnTo>
                  <a:pt x="181635" y="29133"/>
                </a:lnTo>
                <a:close/>
              </a:path>
              <a:path w="546100" h="546100">
                <a:moveTo>
                  <a:pt x="182138" y="28995"/>
                </a:moveTo>
                <a:lnTo>
                  <a:pt x="182676" y="28740"/>
                </a:lnTo>
                <a:lnTo>
                  <a:pt x="183068" y="28740"/>
                </a:lnTo>
                <a:lnTo>
                  <a:pt x="182138" y="28995"/>
                </a:lnTo>
                <a:close/>
              </a:path>
              <a:path w="546100" h="546100">
                <a:moveTo>
                  <a:pt x="364413" y="29133"/>
                </a:moveTo>
                <a:lnTo>
                  <a:pt x="363910" y="28995"/>
                </a:lnTo>
                <a:lnTo>
                  <a:pt x="363372" y="28740"/>
                </a:lnTo>
                <a:lnTo>
                  <a:pt x="364413" y="29133"/>
                </a:lnTo>
                <a:close/>
              </a:path>
              <a:path w="546100" h="546100">
                <a:moveTo>
                  <a:pt x="393804" y="29133"/>
                </a:moveTo>
                <a:lnTo>
                  <a:pt x="364413" y="29133"/>
                </a:lnTo>
                <a:lnTo>
                  <a:pt x="363372" y="28740"/>
                </a:lnTo>
                <a:lnTo>
                  <a:pt x="392975" y="28740"/>
                </a:lnTo>
                <a:lnTo>
                  <a:pt x="393804" y="29133"/>
                </a:lnTo>
                <a:close/>
              </a:path>
              <a:path w="546100" h="546100">
                <a:moveTo>
                  <a:pt x="181847" y="29133"/>
                </a:moveTo>
                <a:lnTo>
                  <a:pt x="181635" y="29133"/>
                </a:lnTo>
                <a:lnTo>
                  <a:pt x="182138" y="28995"/>
                </a:lnTo>
                <a:lnTo>
                  <a:pt x="181847" y="29133"/>
                </a:lnTo>
                <a:close/>
              </a:path>
              <a:path w="546100" h="546100">
                <a:moveTo>
                  <a:pt x="404379" y="48203"/>
                </a:moveTo>
                <a:lnTo>
                  <a:pt x="363910" y="28995"/>
                </a:lnTo>
                <a:lnTo>
                  <a:pt x="364413" y="29133"/>
                </a:lnTo>
                <a:lnTo>
                  <a:pt x="393804" y="29133"/>
                </a:lnTo>
                <a:lnTo>
                  <a:pt x="410362" y="36995"/>
                </a:lnTo>
                <a:lnTo>
                  <a:pt x="411314" y="37541"/>
                </a:lnTo>
                <a:lnTo>
                  <a:pt x="425987" y="47917"/>
                </a:lnTo>
                <a:lnTo>
                  <a:pt x="403974" y="47917"/>
                </a:lnTo>
                <a:lnTo>
                  <a:pt x="404379" y="48203"/>
                </a:lnTo>
                <a:close/>
              </a:path>
              <a:path w="546100" h="546100">
                <a:moveTo>
                  <a:pt x="141670" y="48203"/>
                </a:moveTo>
                <a:lnTo>
                  <a:pt x="142074" y="47917"/>
                </a:lnTo>
                <a:lnTo>
                  <a:pt x="142272" y="47917"/>
                </a:lnTo>
                <a:lnTo>
                  <a:pt x="141670" y="48203"/>
                </a:lnTo>
                <a:close/>
              </a:path>
              <a:path w="546100" h="546100">
                <a:moveTo>
                  <a:pt x="426759" y="48463"/>
                </a:moveTo>
                <a:lnTo>
                  <a:pt x="404914" y="48463"/>
                </a:lnTo>
                <a:lnTo>
                  <a:pt x="403974" y="47917"/>
                </a:lnTo>
                <a:lnTo>
                  <a:pt x="425987" y="47917"/>
                </a:lnTo>
                <a:lnTo>
                  <a:pt x="426759" y="48463"/>
                </a:lnTo>
                <a:close/>
              </a:path>
              <a:path w="546100" h="546100">
                <a:moveTo>
                  <a:pt x="141302" y="48463"/>
                </a:moveTo>
                <a:lnTo>
                  <a:pt x="141122" y="48463"/>
                </a:lnTo>
                <a:lnTo>
                  <a:pt x="141670" y="48203"/>
                </a:lnTo>
                <a:lnTo>
                  <a:pt x="141302" y="48463"/>
                </a:lnTo>
                <a:close/>
              </a:path>
              <a:path w="546100" h="546100">
                <a:moveTo>
                  <a:pt x="440764" y="73925"/>
                </a:moveTo>
                <a:lnTo>
                  <a:pt x="404379" y="48203"/>
                </a:lnTo>
                <a:lnTo>
                  <a:pt x="404914" y="48463"/>
                </a:lnTo>
                <a:lnTo>
                  <a:pt x="426759" y="48463"/>
                </a:lnTo>
                <a:lnTo>
                  <a:pt x="448525" y="63855"/>
                </a:lnTo>
                <a:lnTo>
                  <a:pt x="449351" y="64554"/>
                </a:lnTo>
                <a:lnTo>
                  <a:pt x="458330" y="73532"/>
                </a:lnTo>
                <a:lnTo>
                  <a:pt x="440372" y="73532"/>
                </a:lnTo>
                <a:lnTo>
                  <a:pt x="440764" y="73925"/>
                </a:lnTo>
                <a:close/>
              </a:path>
              <a:path w="546100" h="546100">
                <a:moveTo>
                  <a:pt x="105284" y="73925"/>
                </a:moveTo>
                <a:lnTo>
                  <a:pt x="105676" y="73532"/>
                </a:lnTo>
                <a:lnTo>
                  <a:pt x="105839" y="73532"/>
                </a:lnTo>
                <a:lnTo>
                  <a:pt x="105284" y="73925"/>
                </a:lnTo>
                <a:close/>
              </a:path>
              <a:path w="546100" h="546100">
                <a:moveTo>
                  <a:pt x="497845" y="141670"/>
                </a:moveTo>
                <a:lnTo>
                  <a:pt x="472516" y="105676"/>
                </a:lnTo>
                <a:lnTo>
                  <a:pt x="472184" y="105284"/>
                </a:lnTo>
                <a:lnTo>
                  <a:pt x="471690" y="104851"/>
                </a:lnTo>
                <a:lnTo>
                  <a:pt x="441198" y="74231"/>
                </a:lnTo>
                <a:lnTo>
                  <a:pt x="440372" y="73532"/>
                </a:lnTo>
                <a:lnTo>
                  <a:pt x="458330" y="73532"/>
                </a:lnTo>
                <a:lnTo>
                  <a:pt x="508507" y="134734"/>
                </a:lnTo>
                <a:lnTo>
                  <a:pt x="511634" y="141122"/>
                </a:lnTo>
                <a:lnTo>
                  <a:pt x="497586" y="141122"/>
                </a:lnTo>
                <a:lnTo>
                  <a:pt x="497845" y="141670"/>
                </a:lnTo>
                <a:close/>
              </a:path>
              <a:path w="546100" h="546100">
                <a:moveTo>
                  <a:pt x="48203" y="141670"/>
                </a:moveTo>
                <a:lnTo>
                  <a:pt x="48463" y="141122"/>
                </a:lnTo>
                <a:lnTo>
                  <a:pt x="48590" y="141122"/>
                </a:lnTo>
                <a:lnTo>
                  <a:pt x="48203" y="141670"/>
                </a:lnTo>
                <a:close/>
              </a:path>
              <a:path w="546100" h="546100">
                <a:moveTo>
                  <a:pt x="458330" y="472516"/>
                </a:moveTo>
                <a:lnTo>
                  <a:pt x="440372" y="472516"/>
                </a:lnTo>
                <a:lnTo>
                  <a:pt x="440835" y="472124"/>
                </a:lnTo>
                <a:lnTo>
                  <a:pt x="441071" y="471817"/>
                </a:lnTo>
                <a:lnTo>
                  <a:pt x="464362" y="448525"/>
                </a:lnTo>
                <a:lnTo>
                  <a:pt x="471817" y="441198"/>
                </a:lnTo>
                <a:lnTo>
                  <a:pt x="472184" y="440764"/>
                </a:lnTo>
                <a:lnTo>
                  <a:pt x="472401" y="440372"/>
                </a:lnTo>
                <a:lnTo>
                  <a:pt x="493616" y="410362"/>
                </a:lnTo>
                <a:lnTo>
                  <a:pt x="497586" y="404914"/>
                </a:lnTo>
                <a:lnTo>
                  <a:pt x="497882" y="404404"/>
                </a:lnTo>
                <a:lnTo>
                  <a:pt x="498032" y="403974"/>
                </a:lnTo>
                <a:lnTo>
                  <a:pt x="515216" y="367779"/>
                </a:lnTo>
                <a:lnTo>
                  <a:pt x="516915" y="364413"/>
                </a:lnTo>
                <a:lnTo>
                  <a:pt x="517105" y="363910"/>
                </a:lnTo>
                <a:lnTo>
                  <a:pt x="517201" y="363372"/>
                </a:lnTo>
                <a:lnTo>
                  <a:pt x="528681" y="321538"/>
                </a:lnTo>
                <a:lnTo>
                  <a:pt x="529107" y="320408"/>
                </a:lnTo>
                <a:lnTo>
                  <a:pt x="533400" y="273596"/>
                </a:lnTo>
                <a:lnTo>
                  <a:pt x="529297" y="226758"/>
                </a:lnTo>
                <a:lnTo>
                  <a:pt x="529202" y="226201"/>
                </a:lnTo>
                <a:lnTo>
                  <a:pt x="528991" y="225640"/>
                </a:lnTo>
                <a:lnTo>
                  <a:pt x="517309" y="182676"/>
                </a:lnTo>
                <a:lnTo>
                  <a:pt x="517105" y="182137"/>
                </a:lnTo>
                <a:lnTo>
                  <a:pt x="516814" y="181635"/>
                </a:lnTo>
                <a:lnTo>
                  <a:pt x="498132" y="142074"/>
                </a:lnTo>
                <a:lnTo>
                  <a:pt x="497586" y="141122"/>
                </a:lnTo>
                <a:lnTo>
                  <a:pt x="511634" y="141122"/>
                </a:lnTo>
                <a:lnTo>
                  <a:pt x="528777" y="177228"/>
                </a:lnTo>
                <a:lnTo>
                  <a:pt x="541553" y="223392"/>
                </a:lnTo>
                <a:lnTo>
                  <a:pt x="546049" y="272453"/>
                </a:lnTo>
                <a:lnTo>
                  <a:pt x="546049" y="273596"/>
                </a:lnTo>
                <a:lnTo>
                  <a:pt x="541957" y="319290"/>
                </a:lnTo>
                <a:lnTo>
                  <a:pt x="529170" y="367779"/>
                </a:lnTo>
                <a:lnTo>
                  <a:pt x="509054" y="410362"/>
                </a:lnTo>
                <a:lnTo>
                  <a:pt x="482193" y="448525"/>
                </a:lnTo>
                <a:lnTo>
                  <a:pt x="481495" y="449351"/>
                </a:lnTo>
                <a:lnTo>
                  <a:pt x="458330" y="472516"/>
                </a:lnTo>
                <a:close/>
              </a:path>
              <a:path w="546100" h="546100">
                <a:moveTo>
                  <a:pt x="105839" y="472516"/>
                </a:moveTo>
                <a:lnTo>
                  <a:pt x="105676" y="472516"/>
                </a:lnTo>
                <a:lnTo>
                  <a:pt x="105284" y="472124"/>
                </a:lnTo>
                <a:lnTo>
                  <a:pt x="105839" y="472516"/>
                </a:lnTo>
                <a:close/>
              </a:path>
              <a:path w="546100" h="546100">
                <a:moveTo>
                  <a:pt x="404379" y="497845"/>
                </a:moveTo>
                <a:lnTo>
                  <a:pt x="440764" y="472124"/>
                </a:lnTo>
                <a:lnTo>
                  <a:pt x="440372" y="472516"/>
                </a:lnTo>
                <a:lnTo>
                  <a:pt x="458330" y="472516"/>
                </a:lnTo>
                <a:lnTo>
                  <a:pt x="449351" y="481495"/>
                </a:lnTo>
                <a:lnTo>
                  <a:pt x="448525" y="482193"/>
                </a:lnTo>
                <a:lnTo>
                  <a:pt x="426759" y="497586"/>
                </a:lnTo>
                <a:lnTo>
                  <a:pt x="404926" y="497586"/>
                </a:lnTo>
                <a:lnTo>
                  <a:pt x="404379" y="497845"/>
                </a:lnTo>
                <a:close/>
              </a:path>
              <a:path w="546100" h="546100">
                <a:moveTo>
                  <a:pt x="141670" y="497845"/>
                </a:moveTo>
                <a:lnTo>
                  <a:pt x="141122" y="497586"/>
                </a:lnTo>
                <a:lnTo>
                  <a:pt x="141302" y="497586"/>
                </a:lnTo>
                <a:lnTo>
                  <a:pt x="141670" y="497845"/>
                </a:lnTo>
                <a:close/>
              </a:path>
              <a:path w="546100" h="546100">
                <a:moveTo>
                  <a:pt x="425987" y="498132"/>
                </a:moveTo>
                <a:lnTo>
                  <a:pt x="403974" y="498132"/>
                </a:lnTo>
                <a:lnTo>
                  <a:pt x="404926" y="497586"/>
                </a:lnTo>
                <a:lnTo>
                  <a:pt x="426759" y="497586"/>
                </a:lnTo>
                <a:lnTo>
                  <a:pt x="425987" y="498132"/>
                </a:lnTo>
                <a:close/>
              </a:path>
              <a:path w="546100" h="546100">
                <a:moveTo>
                  <a:pt x="142272" y="498132"/>
                </a:moveTo>
                <a:lnTo>
                  <a:pt x="142074" y="498132"/>
                </a:lnTo>
                <a:lnTo>
                  <a:pt x="141670" y="497845"/>
                </a:lnTo>
                <a:lnTo>
                  <a:pt x="142272" y="498132"/>
                </a:lnTo>
                <a:close/>
              </a:path>
              <a:path w="546100" h="546100">
                <a:moveTo>
                  <a:pt x="363911" y="517053"/>
                </a:moveTo>
                <a:lnTo>
                  <a:pt x="404379" y="497845"/>
                </a:lnTo>
                <a:lnTo>
                  <a:pt x="403974" y="498132"/>
                </a:lnTo>
                <a:lnTo>
                  <a:pt x="425987" y="498132"/>
                </a:lnTo>
                <a:lnTo>
                  <a:pt x="411314" y="508507"/>
                </a:lnTo>
                <a:lnTo>
                  <a:pt x="410362" y="509054"/>
                </a:lnTo>
                <a:lnTo>
                  <a:pt x="393804" y="516915"/>
                </a:lnTo>
                <a:lnTo>
                  <a:pt x="364413" y="516915"/>
                </a:lnTo>
                <a:lnTo>
                  <a:pt x="363911" y="517053"/>
                </a:lnTo>
                <a:close/>
              </a:path>
              <a:path w="546100" h="546100">
                <a:moveTo>
                  <a:pt x="182676" y="517309"/>
                </a:moveTo>
                <a:lnTo>
                  <a:pt x="181635" y="516915"/>
                </a:lnTo>
                <a:lnTo>
                  <a:pt x="182137" y="517053"/>
                </a:lnTo>
                <a:lnTo>
                  <a:pt x="182676" y="517309"/>
                </a:lnTo>
                <a:close/>
              </a:path>
              <a:path w="546100" h="546100">
                <a:moveTo>
                  <a:pt x="182137" y="517053"/>
                </a:moveTo>
                <a:lnTo>
                  <a:pt x="181635" y="516915"/>
                </a:lnTo>
                <a:lnTo>
                  <a:pt x="181847" y="516915"/>
                </a:lnTo>
                <a:lnTo>
                  <a:pt x="182137" y="517053"/>
                </a:lnTo>
                <a:close/>
              </a:path>
              <a:path w="546100" h="546100">
                <a:moveTo>
                  <a:pt x="363372" y="517309"/>
                </a:moveTo>
                <a:lnTo>
                  <a:pt x="363911" y="517053"/>
                </a:lnTo>
                <a:lnTo>
                  <a:pt x="364413" y="516915"/>
                </a:lnTo>
                <a:lnTo>
                  <a:pt x="363372" y="517309"/>
                </a:lnTo>
                <a:close/>
              </a:path>
              <a:path w="546100" h="546100">
                <a:moveTo>
                  <a:pt x="392975" y="517309"/>
                </a:moveTo>
                <a:lnTo>
                  <a:pt x="363372" y="517309"/>
                </a:lnTo>
                <a:lnTo>
                  <a:pt x="364413" y="516915"/>
                </a:lnTo>
                <a:lnTo>
                  <a:pt x="393804" y="516915"/>
                </a:lnTo>
                <a:lnTo>
                  <a:pt x="392975" y="517309"/>
                </a:lnTo>
                <a:close/>
              </a:path>
              <a:path w="546100" h="546100">
                <a:moveTo>
                  <a:pt x="183070" y="517309"/>
                </a:moveTo>
                <a:lnTo>
                  <a:pt x="182676" y="517309"/>
                </a:lnTo>
                <a:lnTo>
                  <a:pt x="182137" y="517053"/>
                </a:lnTo>
                <a:lnTo>
                  <a:pt x="183070" y="517309"/>
                </a:lnTo>
                <a:close/>
              </a:path>
              <a:path w="546100" h="546100">
                <a:moveTo>
                  <a:pt x="352554" y="533348"/>
                </a:moveTo>
                <a:lnTo>
                  <a:pt x="273024" y="533348"/>
                </a:lnTo>
                <a:lnTo>
                  <a:pt x="320408" y="529107"/>
                </a:lnTo>
                <a:lnTo>
                  <a:pt x="319984" y="529107"/>
                </a:lnTo>
                <a:lnTo>
                  <a:pt x="363911" y="517053"/>
                </a:lnTo>
                <a:lnTo>
                  <a:pt x="363372" y="517309"/>
                </a:lnTo>
                <a:lnTo>
                  <a:pt x="392975" y="517309"/>
                </a:lnTo>
                <a:lnTo>
                  <a:pt x="368820" y="528777"/>
                </a:lnTo>
                <a:lnTo>
                  <a:pt x="367947" y="529107"/>
                </a:lnTo>
                <a:lnTo>
                  <a:pt x="352554" y="533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804028" y="4737354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2444" y="3899154"/>
            <a:ext cx="10788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05" dirty="0">
                <a:solidFill>
                  <a:srgbClr val="2E2B1F"/>
                </a:solidFill>
                <a:latin typeface="Arial"/>
                <a:cs typeface="Arial"/>
              </a:rPr>
              <a:t>AVL</a:t>
            </a:r>
            <a:r>
              <a:rPr sz="2000" b="1" i="1" spc="-17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i="1" spc="-20" dirty="0">
                <a:solidFill>
                  <a:srgbClr val="2E2B1F"/>
                </a:solidFill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52209" y="4051554"/>
            <a:ext cx="10788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05" dirty="0">
                <a:solidFill>
                  <a:srgbClr val="2E2B1F"/>
                </a:solidFill>
                <a:latin typeface="Arial"/>
                <a:cs typeface="Arial"/>
              </a:rPr>
              <a:t>AVL</a:t>
            </a:r>
            <a:r>
              <a:rPr sz="2000" b="1" i="1" spc="-17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i="1" spc="-20" dirty="0">
                <a:solidFill>
                  <a:srgbClr val="2E2B1F"/>
                </a:solidFill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2800" y="5864352"/>
            <a:ext cx="157734" cy="23164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27375" y="6209605"/>
            <a:ext cx="167640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-50" dirty="0">
                <a:solidFill>
                  <a:srgbClr val="2E2B1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18228" y="6209605"/>
            <a:ext cx="1925320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i="1" dirty="0">
                <a:solidFill>
                  <a:srgbClr val="2E2B1F"/>
                </a:solidFill>
                <a:latin typeface="Arial"/>
                <a:cs typeface="Arial"/>
              </a:rPr>
              <a:t>Not</a:t>
            </a:r>
            <a:r>
              <a:rPr sz="2000" b="1" i="1" spc="-3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2E2B1F"/>
                </a:solidFill>
                <a:latin typeface="Arial"/>
                <a:cs typeface="Arial"/>
              </a:rPr>
              <a:t>an</a:t>
            </a:r>
            <a:r>
              <a:rPr sz="2000" b="1" i="1" spc="-2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2E2B1F"/>
                </a:solidFill>
                <a:latin typeface="Arial"/>
                <a:cs typeface="Arial"/>
              </a:rPr>
              <a:t>AVL</a:t>
            </a:r>
            <a:r>
              <a:rPr sz="2000" b="1" i="1" spc="-29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i="1" spc="-20" dirty="0">
                <a:solidFill>
                  <a:srgbClr val="2E2B1F"/>
                </a:solidFill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5431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1420" algn="l"/>
              </a:tabLst>
            </a:pPr>
            <a:r>
              <a:rPr spc="-25" dirty="0"/>
              <a:t>AVL</a:t>
            </a:r>
            <a:r>
              <a:rPr dirty="0"/>
              <a:t>	</a:t>
            </a:r>
            <a:r>
              <a:rPr spc="-125" dirty="0"/>
              <a:t>Trees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0029" marR="5080" indent="-227329">
              <a:lnSpc>
                <a:spcPts val="2740"/>
              </a:lnSpc>
              <a:spcBef>
                <a:spcPts val="305"/>
              </a:spcBef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z="2400" dirty="0"/>
              <a:t>If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balance</a:t>
            </a:r>
            <a:r>
              <a:rPr sz="2400" spc="-35" dirty="0"/>
              <a:t> </a:t>
            </a:r>
            <a:r>
              <a:rPr sz="2400" dirty="0"/>
              <a:t>factor</a:t>
            </a:r>
            <a:r>
              <a:rPr sz="2400" spc="-35" dirty="0"/>
              <a:t> </a:t>
            </a:r>
            <a:r>
              <a:rPr sz="2400" dirty="0"/>
              <a:t>of</a:t>
            </a:r>
            <a:r>
              <a:rPr sz="2400" spc="-35" dirty="0"/>
              <a:t> </a:t>
            </a:r>
            <a:r>
              <a:rPr sz="2400" dirty="0"/>
              <a:t>a</a:t>
            </a:r>
            <a:r>
              <a:rPr sz="2400" spc="-30" dirty="0"/>
              <a:t> </a:t>
            </a:r>
            <a:r>
              <a:rPr sz="2400" dirty="0"/>
              <a:t>node</a:t>
            </a:r>
            <a:r>
              <a:rPr sz="2400" spc="-35" dirty="0"/>
              <a:t> </a:t>
            </a:r>
            <a:r>
              <a:rPr sz="2400" dirty="0"/>
              <a:t>is</a:t>
            </a:r>
            <a:r>
              <a:rPr sz="2400" spc="-35" dirty="0"/>
              <a:t> </a:t>
            </a:r>
            <a:r>
              <a:rPr sz="2400" dirty="0"/>
              <a:t>1,</a:t>
            </a:r>
            <a:r>
              <a:rPr sz="2400" spc="-35" dirty="0"/>
              <a:t> </a:t>
            </a:r>
            <a:r>
              <a:rPr sz="2400" dirty="0"/>
              <a:t>then</a:t>
            </a:r>
            <a:r>
              <a:rPr sz="2400" spc="-35" dirty="0"/>
              <a:t> </a:t>
            </a:r>
            <a:r>
              <a:rPr sz="2400" dirty="0"/>
              <a:t>it</a:t>
            </a:r>
            <a:r>
              <a:rPr sz="2400" spc="-35" dirty="0"/>
              <a:t> </a:t>
            </a:r>
            <a:r>
              <a:rPr sz="2400" dirty="0"/>
              <a:t>means</a:t>
            </a:r>
            <a:r>
              <a:rPr sz="2400" spc="-30" dirty="0"/>
              <a:t> </a:t>
            </a:r>
            <a:r>
              <a:rPr sz="2400" spc="-20" dirty="0"/>
              <a:t>that</a:t>
            </a:r>
            <a:r>
              <a:rPr sz="2400" spc="600" dirty="0"/>
              <a:t> 	</a:t>
            </a:r>
            <a:r>
              <a:rPr sz="2400" dirty="0"/>
              <a:t>the</a:t>
            </a:r>
            <a:r>
              <a:rPr sz="2400" spc="-45" dirty="0"/>
              <a:t> </a:t>
            </a:r>
            <a:r>
              <a:rPr sz="2400" dirty="0"/>
              <a:t>left</a:t>
            </a:r>
            <a:r>
              <a:rPr sz="2400" spc="-40" dirty="0"/>
              <a:t> </a:t>
            </a:r>
            <a:r>
              <a:rPr sz="2400" spc="-20" dirty="0"/>
              <a:t>sub-</a:t>
            </a:r>
            <a:r>
              <a:rPr sz="2400" dirty="0"/>
              <a:t>tree</a:t>
            </a:r>
            <a:r>
              <a:rPr sz="2400" spc="-40" dirty="0"/>
              <a:t> </a:t>
            </a:r>
            <a:r>
              <a:rPr sz="2400" dirty="0"/>
              <a:t>of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tree</a:t>
            </a:r>
            <a:r>
              <a:rPr sz="2400" spc="-40" dirty="0"/>
              <a:t> </a:t>
            </a:r>
            <a:r>
              <a:rPr sz="2400" dirty="0"/>
              <a:t>is</a:t>
            </a:r>
            <a:r>
              <a:rPr sz="2400" spc="-40" dirty="0"/>
              <a:t> </a:t>
            </a:r>
            <a:r>
              <a:rPr sz="2400" dirty="0"/>
              <a:t>one</a:t>
            </a:r>
            <a:r>
              <a:rPr sz="2400" spc="-45" dirty="0"/>
              <a:t> </a:t>
            </a:r>
            <a:r>
              <a:rPr sz="2400" dirty="0"/>
              <a:t>level</a:t>
            </a:r>
            <a:r>
              <a:rPr sz="2400" spc="-40" dirty="0"/>
              <a:t> </a:t>
            </a:r>
            <a:r>
              <a:rPr sz="2400" dirty="0"/>
              <a:t>higher</a:t>
            </a:r>
            <a:r>
              <a:rPr sz="2400" spc="-40" dirty="0"/>
              <a:t> </a:t>
            </a:r>
            <a:r>
              <a:rPr sz="2400" dirty="0"/>
              <a:t>than</a:t>
            </a:r>
            <a:r>
              <a:rPr sz="2400" spc="-45" dirty="0"/>
              <a:t> </a:t>
            </a:r>
            <a:r>
              <a:rPr sz="2400" spc="-20" dirty="0"/>
              <a:t>that 	</a:t>
            </a:r>
            <a:r>
              <a:rPr sz="2400" dirty="0"/>
              <a:t>of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right</a:t>
            </a:r>
            <a:r>
              <a:rPr sz="2400" spc="-30" dirty="0"/>
              <a:t> </a:t>
            </a:r>
            <a:r>
              <a:rPr sz="2400" spc="-20" dirty="0"/>
              <a:t>sub-</a:t>
            </a:r>
            <a:r>
              <a:rPr sz="2400" dirty="0"/>
              <a:t>tree.</a:t>
            </a:r>
            <a:r>
              <a:rPr sz="2400" spc="-35" dirty="0"/>
              <a:t> </a:t>
            </a:r>
            <a:r>
              <a:rPr sz="2400" dirty="0"/>
              <a:t>Such</a:t>
            </a:r>
            <a:r>
              <a:rPr sz="2400" spc="-30" dirty="0"/>
              <a:t> </a:t>
            </a:r>
            <a:r>
              <a:rPr sz="2400" dirty="0"/>
              <a:t>a</a:t>
            </a:r>
            <a:r>
              <a:rPr sz="2400" spc="-35" dirty="0"/>
              <a:t> </a:t>
            </a:r>
            <a:r>
              <a:rPr sz="2400" dirty="0"/>
              <a:t>tree</a:t>
            </a:r>
            <a:r>
              <a:rPr sz="2400" spc="-30" dirty="0"/>
              <a:t> </a:t>
            </a:r>
            <a:r>
              <a:rPr sz="2400" dirty="0"/>
              <a:t>is</a:t>
            </a:r>
            <a:r>
              <a:rPr sz="2400" spc="-35" dirty="0"/>
              <a:t> </a:t>
            </a:r>
            <a:r>
              <a:rPr sz="2400" dirty="0"/>
              <a:t>called</a:t>
            </a:r>
            <a:r>
              <a:rPr sz="2400" spc="-30" dirty="0"/>
              <a:t> </a:t>
            </a:r>
            <a:r>
              <a:rPr sz="2400" i="1" spc="-20" dirty="0">
                <a:latin typeface="Calibri"/>
                <a:cs typeface="Calibri"/>
              </a:rPr>
              <a:t>Left-</a:t>
            </a:r>
            <a:r>
              <a:rPr sz="2400" i="1" dirty="0">
                <a:latin typeface="Calibri"/>
                <a:cs typeface="Calibri"/>
              </a:rPr>
              <a:t>heavy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tree</a:t>
            </a:r>
            <a:r>
              <a:rPr sz="2400" spc="-10" dirty="0"/>
              <a:t>.</a:t>
            </a:r>
            <a:endParaRPr sz="2400">
              <a:latin typeface="Calibri"/>
              <a:cs typeface="Calibri"/>
            </a:endParaRPr>
          </a:p>
          <a:p>
            <a:pPr marL="240029" marR="55244" indent="-227329">
              <a:lnSpc>
                <a:spcPts val="2730"/>
              </a:lnSpc>
              <a:spcBef>
                <a:spcPts val="5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/>
              <a:t>If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balance</a:t>
            </a:r>
            <a:r>
              <a:rPr sz="2400" spc="-35" dirty="0"/>
              <a:t> </a:t>
            </a:r>
            <a:r>
              <a:rPr sz="2400" dirty="0"/>
              <a:t>factor</a:t>
            </a:r>
            <a:r>
              <a:rPr sz="2400" spc="-35" dirty="0"/>
              <a:t> </a:t>
            </a:r>
            <a:r>
              <a:rPr sz="2400" dirty="0"/>
              <a:t>of</a:t>
            </a:r>
            <a:r>
              <a:rPr sz="2400" spc="-35" dirty="0"/>
              <a:t> </a:t>
            </a:r>
            <a:r>
              <a:rPr sz="2400" dirty="0"/>
              <a:t>a</a:t>
            </a:r>
            <a:r>
              <a:rPr sz="2400" spc="-30" dirty="0"/>
              <a:t> </a:t>
            </a:r>
            <a:r>
              <a:rPr sz="2400" dirty="0"/>
              <a:t>node</a:t>
            </a:r>
            <a:r>
              <a:rPr sz="2400" spc="-35" dirty="0"/>
              <a:t> </a:t>
            </a:r>
            <a:r>
              <a:rPr sz="2400" dirty="0"/>
              <a:t>is</a:t>
            </a:r>
            <a:r>
              <a:rPr sz="2400" spc="-35" dirty="0"/>
              <a:t> </a:t>
            </a:r>
            <a:r>
              <a:rPr sz="2400" dirty="0"/>
              <a:t>0,</a:t>
            </a:r>
            <a:r>
              <a:rPr sz="2400" spc="-35" dirty="0"/>
              <a:t> </a:t>
            </a:r>
            <a:r>
              <a:rPr sz="2400" dirty="0"/>
              <a:t>then</a:t>
            </a:r>
            <a:r>
              <a:rPr sz="2400" spc="-35" dirty="0"/>
              <a:t> </a:t>
            </a:r>
            <a:r>
              <a:rPr sz="2400" dirty="0"/>
              <a:t>it</a:t>
            </a:r>
            <a:r>
              <a:rPr sz="2400" spc="-35" dirty="0"/>
              <a:t> </a:t>
            </a:r>
            <a:r>
              <a:rPr sz="2400" dirty="0"/>
              <a:t>means</a:t>
            </a:r>
            <a:r>
              <a:rPr sz="2400" spc="-30" dirty="0"/>
              <a:t> </a:t>
            </a:r>
            <a:r>
              <a:rPr sz="2400" spc="-20" dirty="0"/>
              <a:t>that</a:t>
            </a:r>
            <a:r>
              <a:rPr sz="2400" spc="600" dirty="0"/>
              <a:t> 	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height</a:t>
            </a:r>
            <a:r>
              <a:rPr sz="2400" spc="-35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left</a:t>
            </a:r>
            <a:r>
              <a:rPr sz="2400" spc="-40" dirty="0"/>
              <a:t> </a:t>
            </a:r>
            <a:r>
              <a:rPr sz="2400" spc="-20" dirty="0"/>
              <a:t>sub-</a:t>
            </a:r>
            <a:r>
              <a:rPr sz="2400" dirty="0"/>
              <a:t>tree</a:t>
            </a:r>
            <a:r>
              <a:rPr sz="2400" spc="-35" dirty="0"/>
              <a:t> </a:t>
            </a:r>
            <a:r>
              <a:rPr sz="2400" dirty="0"/>
              <a:t>is</a:t>
            </a:r>
            <a:r>
              <a:rPr sz="2400" spc="-40" dirty="0"/>
              <a:t> </a:t>
            </a:r>
            <a:r>
              <a:rPr sz="2400" dirty="0"/>
              <a:t>equal</a:t>
            </a:r>
            <a:r>
              <a:rPr sz="2400" spc="-35" dirty="0"/>
              <a:t> </a:t>
            </a:r>
            <a:r>
              <a:rPr sz="2400" dirty="0"/>
              <a:t>to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height</a:t>
            </a:r>
            <a:r>
              <a:rPr sz="2400" spc="-35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spc="-25" dirty="0"/>
              <a:t>its 	</a:t>
            </a:r>
            <a:r>
              <a:rPr sz="2400" dirty="0"/>
              <a:t>right</a:t>
            </a:r>
            <a:r>
              <a:rPr sz="2400" spc="-25" dirty="0"/>
              <a:t> </a:t>
            </a:r>
            <a:r>
              <a:rPr sz="2400" spc="-20" dirty="0"/>
              <a:t>sub-tree.</a:t>
            </a:r>
            <a:endParaRPr sz="2400"/>
          </a:p>
          <a:p>
            <a:pPr marL="240029" marR="266065" indent="-227329">
              <a:lnSpc>
                <a:spcPts val="274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/>
              <a:t>If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balance</a:t>
            </a:r>
            <a:r>
              <a:rPr sz="2400" spc="-35" dirty="0"/>
              <a:t> </a:t>
            </a:r>
            <a:r>
              <a:rPr sz="2400" dirty="0"/>
              <a:t>factor</a:t>
            </a:r>
            <a:r>
              <a:rPr sz="2400" spc="-35" dirty="0"/>
              <a:t> </a:t>
            </a:r>
            <a:r>
              <a:rPr sz="2400" dirty="0"/>
              <a:t>of</a:t>
            </a:r>
            <a:r>
              <a:rPr sz="2400" spc="-30" dirty="0"/>
              <a:t> </a:t>
            </a:r>
            <a:r>
              <a:rPr sz="2400" dirty="0"/>
              <a:t>a</a:t>
            </a:r>
            <a:r>
              <a:rPr sz="2400" spc="-35" dirty="0"/>
              <a:t> </a:t>
            </a:r>
            <a:r>
              <a:rPr sz="2400" dirty="0"/>
              <a:t>node</a:t>
            </a:r>
            <a:r>
              <a:rPr sz="2400" spc="-35" dirty="0"/>
              <a:t> </a:t>
            </a:r>
            <a:r>
              <a:rPr sz="2400" dirty="0"/>
              <a:t>is</a:t>
            </a:r>
            <a:r>
              <a:rPr sz="2400" spc="-35" dirty="0"/>
              <a:t> </a:t>
            </a:r>
            <a:r>
              <a:rPr sz="2400" spc="-10" dirty="0"/>
              <a:t>-</a:t>
            </a:r>
            <a:r>
              <a:rPr sz="2400" dirty="0"/>
              <a:t>1,</a:t>
            </a:r>
            <a:r>
              <a:rPr sz="2400" spc="-35" dirty="0"/>
              <a:t> </a:t>
            </a:r>
            <a:r>
              <a:rPr sz="2400" dirty="0"/>
              <a:t>then</a:t>
            </a:r>
            <a:r>
              <a:rPr sz="2400" spc="-30" dirty="0"/>
              <a:t> </a:t>
            </a:r>
            <a:r>
              <a:rPr sz="2400" dirty="0"/>
              <a:t>it</a:t>
            </a:r>
            <a:r>
              <a:rPr sz="2400" spc="-35" dirty="0"/>
              <a:t> </a:t>
            </a:r>
            <a:r>
              <a:rPr sz="2400" dirty="0"/>
              <a:t>means</a:t>
            </a:r>
            <a:r>
              <a:rPr sz="2400" spc="-35" dirty="0"/>
              <a:t> </a:t>
            </a:r>
            <a:r>
              <a:rPr sz="2400" spc="-20" dirty="0"/>
              <a:t>that 	</a:t>
            </a:r>
            <a:r>
              <a:rPr sz="2400" dirty="0"/>
              <a:t>the</a:t>
            </a:r>
            <a:r>
              <a:rPr sz="2400" spc="-55" dirty="0"/>
              <a:t> </a:t>
            </a:r>
            <a:r>
              <a:rPr sz="2400" dirty="0"/>
              <a:t>left</a:t>
            </a:r>
            <a:r>
              <a:rPr sz="2400" spc="-40" dirty="0"/>
              <a:t> </a:t>
            </a:r>
            <a:r>
              <a:rPr sz="2400" spc="-20" dirty="0"/>
              <a:t>sub-</a:t>
            </a:r>
            <a:r>
              <a:rPr sz="2400" dirty="0"/>
              <a:t>tree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5" dirty="0"/>
              <a:t> </a:t>
            </a:r>
            <a:r>
              <a:rPr sz="2400" dirty="0"/>
              <a:t>tree</a:t>
            </a:r>
            <a:r>
              <a:rPr sz="2400" spc="-40" dirty="0"/>
              <a:t> </a:t>
            </a:r>
            <a:r>
              <a:rPr sz="2400" dirty="0"/>
              <a:t>is</a:t>
            </a:r>
            <a:r>
              <a:rPr sz="2400" spc="-45" dirty="0"/>
              <a:t> </a:t>
            </a:r>
            <a:r>
              <a:rPr sz="2400" dirty="0"/>
              <a:t>one</a:t>
            </a:r>
            <a:r>
              <a:rPr sz="2400" spc="-40" dirty="0"/>
              <a:t> </a:t>
            </a:r>
            <a:r>
              <a:rPr sz="2400" dirty="0"/>
              <a:t>level</a:t>
            </a:r>
            <a:r>
              <a:rPr sz="2400" spc="-45" dirty="0"/>
              <a:t> </a:t>
            </a:r>
            <a:r>
              <a:rPr sz="2400" dirty="0"/>
              <a:t>lower</a:t>
            </a:r>
            <a:r>
              <a:rPr sz="2400" spc="-40" dirty="0"/>
              <a:t> </a:t>
            </a:r>
            <a:r>
              <a:rPr sz="2400" dirty="0"/>
              <a:t>than</a:t>
            </a:r>
            <a:r>
              <a:rPr sz="2400" spc="-40" dirty="0"/>
              <a:t> </a:t>
            </a:r>
            <a:r>
              <a:rPr sz="2400" spc="-20" dirty="0"/>
              <a:t>that 	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right</a:t>
            </a:r>
            <a:r>
              <a:rPr sz="2400" spc="-35" dirty="0"/>
              <a:t> </a:t>
            </a:r>
            <a:r>
              <a:rPr sz="2400" spc="-20" dirty="0"/>
              <a:t>sub-</a:t>
            </a:r>
            <a:r>
              <a:rPr sz="2400" dirty="0"/>
              <a:t>tree.</a:t>
            </a:r>
            <a:r>
              <a:rPr sz="2400" spc="-35" dirty="0"/>
              <a:t> </a:t>
            </a:r>
            <a:r>
              <a:rPr sz="2400" dirty="0"/>
              <a:t>Such</a:t>
            </a:r>
            <a:r>
              <a:rPr sz="2400" spc="-35" dirty="0"/>
              <a:t> </a:t>
            </a:r>
            <a:r>
              <a:rPr sz="2400" dirty="0"/>
              <a:t>a</a:t>
            </a:r>
            <a:r>
              <a:rPr sz="2400" spc="-35" dirty="0"/>
              <a:t> </a:t>
            </a:r>
            <a:r>
              <a:rPr sz="2400" dirty="0"/>
              <a:t>tree</a:t>
            </a:r>
            <a:r>
              <a:rPr sz="2400" spc="-35" dirty="0"/>
              <a:t> </a:t>
            </a:r>
            <a:r>
              <a:rPr sz="2400" dirty="0"/>
              <a:t>is</a:t>
            </a:r>
            <a:r>
              <a:rPr sz="2400" spc="-35" dirty="0"/>
              <a:t> </a:t>
            </a:r>
            <a:r>
              <a:rPr sz="2400" dirty="0"/>
              <a:t>called</a:t>
            </a:r>
            <a:r>
              <a:rPr sz="2400" spc="-35" dirty="0"/>
              <a:t> </a:t>
            </a:r>
            <a:r>
              <a:rPr sz="2400" spc="-10" dirty="0"/>
              <a:t>Right</a:t>
            </a:r>
            <a:r>
              <a:rPr sz="2400" i="1" spc="-10" dirty="0">
                <a:latin typeface="Calibri"/>
                <a:cs typeface="Calibri"/>
              </a:rPr>
              <a:t>-heavy 	tree</a:t>
            </a:r>
            <a:r>
              <a:rPr sz="2400" spc="-10" dirty="0"/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5431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1420" algn="l"/>
              </a:tabLst>
            </a:pPr>
            <a:r>
              <a:rPr spc="-25" dirty="0"/>
              <a:t>AVL</a:t>
            </a:r>
            <a:r>
              <a:rPr dirty="0"/>
              <a:t>	</a:t>
            </a:r>
            <a:r>
              <a:rPr spc="-125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112" y="1595437"/>
            <a:ext cx="3000375" cy="22169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67354" y="1808607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5347" y="2320378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8092" y="232037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2004" y="2830372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5637" y="3508603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7634" y="2957880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6439" y="2957880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6514" y="2957880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379" y="297268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1039" y="2687586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8752" y="233519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0125" y="1626870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5614" y="3482695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5157" y="2815094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2412" y="3325088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93327" y="2009368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" y="4038600"/>
            <a:ext cx="3785806" cy="230409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922231" y="4890617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91956" y="4890617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9359" y="5385486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84829" y="6048755"/>
            <a:ext cx="145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6998" y="5509209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67825" y="5519521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44951" y="5430164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69143" y="5128374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8785" y="5207418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48964" y="4609439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7729" y="4176763"/>
            <a:ext cx="488315" cy="3816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42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69143" y="587068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88414" y="5083695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08594" y="5207418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3552" y="4588827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2112" y="1976437"/>
            <a:ext cx="2838450" cy="149478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743217" y="217238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14069" y="2629585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02147" y="3086785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71094" y="311694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57542" y="320108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688097" y="3201085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70215" y="30365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12915" y="29222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98727" y="24650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27240" y="20078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55615" y="28079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98590" y="2863532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27102" y="235077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13932" y="254544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9456" y="1601724"/>
            <a:ext cx="1419225" cy="274320"/>
          </a:xfrm>
          <a:prstGeom prst="rect">
            <a:avLst/>
          </a:prstGeom>
          <a:solidFill>
            <a:srgbClr val="57C75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E2B1F"/>
                </a:solidFill>
                <a:latin typeface="Calibri"/>
                <a:cs typeface="Calibri"/>
              </a:rPr>
              <a:t>heavy</a:t>
            </a:r>
            <a:r>
              <a:rPr sz="1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7815" y="4062729"/>
            <a:ext cx="1330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200" spc="2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E2B1F"/>
                </a:solidFill>
                <a:latin typeface="Calibri"/>
                <a:cs typeface="Calibri"/>
              </a:rPr>
              <a:t>heavy</a:t>
            </a:r>
            <a:r>
              <a:rPr sz="1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096255" y="1677923"/>
            <a:ext cx="1381125" cy="274320"/>
          </a:xfrm>
          <a:prstGeom prst="rect">
            <a:avLst/>
          </a:prstGeom>
          <a:solidFill>
            <a:srgbClr val="57C75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2E2B1F"/>
                </a:solidFill>
                <a:latin typeface="Calibri"/>
                <a:cs typeface="Calibri"/>
              </a:rPr>
              <a:t>Balanced</a:t>
            </a:r>
            <a:r>
              <a:rPr sz="1200" spc="2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21970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Searching</a:t>
            </a:r>
            <a:r>
              <a:rPr spc="-160" dirty="0"/>
              <a:t> </a:t>
            </a:r>
            <a:r>
              <a:rPr spc="-50" dirty="0"/>
              <a:t>in</a:t>
            </a:r>
            <a:r>
              <a:rPr spc="-165" dirty="0"/>
              <a:t> </a:t>
            </a:r>
            <a:r>
              <a:rPr spc="-175" dirty="0"/>
              <a:t>AVL</a:t>
            </a:r>
            <a:r>
              <a:rPr spc="-155" dirty="0"/>
              <a:t> </a:t>
            </a:r>
            <a:r>
              <a:rPr spc="-9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829434"/>
            <a:ext cx="7239634" cy="349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Searching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performed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exactly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2014"/>
              </a:spcBef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 marL="240029" marR="213995" indent="-227329">
              <a:lnSpc>
                <a:spcPct val="17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height-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balancing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search 	operation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takes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O(log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complete.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70000"/>
              </a:lnSpc>
              <a:buClr>
                <a:srgbClr val="A9A47B"/>
              </a:buClr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Since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operation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does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modify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structure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the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special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provisions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taken.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0577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Insertion</a:t>
            </a:r>
            <a:r>
              <a:rPr spc="-185" dirty="0"/>
              <a:t> </a:t>
            </a:r>
            <a:r>
              <a:rPr spc="-50" dirty="0"/>
              <a:t>in</a:t>
            </a:r>
            <a:r>
              <a:rPr spc="-180" dirty="0"/>
              <a:t> </a:t>
            </a:r>
            <a:r>
              <a:rPr spc="-175" dirty="0"/>
              <a:t>AVL </a:t>
            </a:r>
            <a:r>
              <a:rPr spc="-10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06549"/>
            <a:ext cx="7103109" cy="437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30480" indent="-227329">
              <a:lnSpc>
                <a:spcPct val="1149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Since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also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variant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search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tree(BST),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also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done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is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done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case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BST.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14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BST,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always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leaf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step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usually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followed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an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additional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step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400">
              <a:latin typeface="Calibri"/>
              <a:cs typeface="Calibri"/>
            </a:endParaRPr>
          </a:p>
          <a:p>
            <a:pPr marL="240029" marR="33655" indent="-227329">
              <a:lnSpc>
                <a:spcPct val="114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done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restore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tree. 	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However,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disturb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factor,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every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50577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Insertion</a:t>
            </a:r>
            <a:r>
              <a:rPr spc="-185" dirty="0"/>
              <a:t> </a:t>
            </a:r>
            <a:r>
              <a:rPr spc="-50" dirty="0"/>
              <a:t>in</a:t>
            </a:r>
            <a:r>
              <a:rPr spc="-180" dirty="0"/>
              <a:t> </a:t>
            </a:r>
            <a:r>
              <a:rPr spc="-175" dirty="0"/>
              <a:t>AVL </a:t>
            </a:r>
            <a:r>
              <a:rPr spc="-100" dirty="0"/>
              <a:t>Tree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marR="42545" indent="-228600">
              <a:lnSpc>
                <a:spcPts val="2500"/>
              </a:lnSpc>
              <a:spcBef>
                <a:spcPts val="2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/>
              <a:t>During</a:t>
            </a:r>
            <a:r>
              <a:rPr sz="2200" spc="-35" dirty="0"/>
              <a:t> </a:t>
            </a:r>
            <a:r>
              <a:rPr sz="2200" dirty="0"/>
              <a:t>insertion,</a:t>
            </a:r>
            <a:r>
              <a:rPr sz="2200" spc="-35" dirty="0"/>
              <a:t> </a:t>
            </a:r>
            <a:r>
              <a:rPr sz="2200" dirty="0"/>
              <a:t>the</a:t>
            </a:r>
            <a:r>
              <a:rPr sz="2200" spc="-30" dirty="0"/>
              <a:t> </a:t>
            </a:r>
            <a:r>
              <a:rPr sz="2200" dirty="0"/>
              <a:t>new</a:t>
            </a:r>
            <a:r>
              <a:rPr sz="2200" spc="-30" dirty="0"/>
              <a:t> </a:t>
            </a:r>
            <a:r>
              <a:rPr sz="2200" dirty="0"/>
              <a:t>node</a:t>
            </a:r>
            <a:r>
              <a:rPr sz="2200" spc="-30" dirty="0"/>
              <a:t> </a:t>
            </a:r>
            <a:r>
              <a:rPr sz="2200" dirty="0"/>
              <a:t>is</a:t>
            </a:r>
            <a:r>
              <a:rPr sz="2200" spc="-35" dirty="0"/>
              <a:t> </a:t>
            </a:r>
            <a:r>
              <a:rPr sz="2200" dirty="0"/>
              <a:t>inserted</a:t>
            </a:r>
            <a:r>
              <a:rPr sz="2200" spc="-35" dirty="0"/>
              <a:t> </a:t>
            </a:r>
            <a:r>
              <a:rPr sz="2200" dirty="0"/>
              <a:t>as</a:t>
            </a:r>
            <a:r>
              <a:rPr sz="2200" spc="-35" dirty="0"/>
              <a:t> </a:t>
            </a:r>
            <a:r>
              <a:rPr sz="2200" dirty="0"/>
              <a:t>the</a:t>
            </a:r>
            <a:r>
              <a:rPr sz="2200" spc="-30" dirty="0"/>
              <a:t> </a:t>
            </a:r>
            <a:r>
              <a:rPr sz="2200" dirty="0"/>
              <a:t>leaf</a:t>
            </a:r>
            <a:r>
              <a:rPr sz="2200" spc="-35" dirty="0"/>
              <a:t> </a:t>
            </a:r>
            <a:r>
              <a:rPr sz="2200" dirty="0"/>
              <a:t>node,</a:t>
            </a:r>
            <a:r>
              <a:rPr sz="2200" spc="-30" dirty="0"/>
              <a:t> </a:t>
            </a:r>
            <a:r>
              <a:rPr sz="2200" spc="-25" dirty="0"/>
              <a:t>so </a:t>
            </a:r>
            <a:r>
              <a:rPr sz="2200" dirty="0"/>
              <a:t>it</a:t>
            </a:r>
            <a:r>
              <a:rPr sz="2200" spc="-50" dirty="0"/>
              <a:t> </a:t>
            </a:r>
            <a:r>
              <a:rPr sz="2200" dirty="0"/>
              <a:t>will</a:t>
            </a:r>
            <a:r>
              <a:rPr sz="2200" spc="-45" dirty="0"/>
              <a:t> </a:t>
            </a:r>
            <a:r>
              <a:rPr sz="2200" spc="-10" dirty="0"/>
              <a:t>always</a:t>
            </a:r>
            <a:r>
              <a:rPr sz="2200" spc="-45" dirty="0"/>
              <a:t> </a:t>
            </a:r>
            <a:r>
              <a:rPr sz="2200" dirty="0"/>
              <a:t>have</a:t>
            </a:r>
            <a:r>
              <a:rPr sz="2200" spc="-40" dirty="0"/>
              <a:t> </a:t>
            </a:r>
            <a:r>
              <a:rPr sz="2200" dirty="0"/>
              <a:t>balance</a:t>
            </a:r>
            <a:r>
              <a:rPr sz="2200" spc="-45" dirty="0"/>
              <a:t> </a:t>
            </a:r>
            <a:r>
              <a:rPr sz="2200" dirty="0"/>
              <a:t>factor</a:t>
            </a:r>
            <a:r>
              <a:rPr sz="2200" spc="-45" dirty="0"/>
              <a:t> </a:t>
            </a:r>
            <a:r>
              <a:rPr sz="2200" dirty="0"/>
              <a:t>equal</a:t>
            </a:r>
            <a:r>
              <a:rPr sz="2200" spc="-45" dirty="0"/>
              <a:t> </a:t>
            </a:r>
            <a:r>
              <a:rPr sz="2200" dirty="0"/>
              <a:t>to</a:t>
            </a:r>
            <a:r>
              <a:rPr sz="2200" spc="-45" dirty="0"/>
              <a:t> </a:t>
            </a:r>
            <a:r>
              <a:rPr sz="2200" spc="-10" dirty="0"/>
              <a:t>zero.</a:t>
            </a:r>
            <a:endParaRPr sz="2200"/>
          </a:p>
          <a:p>
            <a:pPr marL="241300" marR="111760" indent="-228600">
              <a:lnSpc>
                <a:spcPts val="251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/>
              <a:t>The</a:t>
            </a:r>
            <a:r>
              <a:rPr sz="2200" spc="-40" dirty="0"/>
              <a:t> </a:t>
            </a:r>
            <a:r>
              <a:rPr sz="2200" dirty="0"/>
              <a:t>nodes</a:t>
            </a:r>
            <a:r>
              <a:rPr sz="2200" spc="-40" dirty="0"/>
              <a:t> </a:t>
            </a:r>
            <a:r>
              <a:rPr sz="2200" dirty="0"/>
              <a:t>whose</a:t>
            </a:r>
            <a:r>
              <a:rPr sz="2200" spc="-40" dirty="0"/>
              <a:t> </a:t>
            </a:r>
            <a:r>
              <a:rPr sz="2200" dirty="0"/>
              <a:t>balance</a:t>
            </a:r>
            <a:r>
              <a:rPr sz="2200" spc="-35" dirty="0"/>
              <a:t> </a:t>
            </a:r>
            <a:r>
              <a:rPr sz="2200" spc="-10" dirty="0"/>
              <a:t>factors</a:t>
            </a:r>
            <a:r>
              <a:rPr sz="2200" spc="-40" dirty="0"/>
              <a:t> </a:t>
            </a:r>
            <a:r>
              <a:rPr sz="2200" dirty="0"/>
              <a:t>will</a:t>
            </a:r>
            <a:r>
              <a:rPr sz="2200" spc="-45" dirty="0"/>
              <a:t> </a:t>
            </a:r>
            <a:r>
              <a:rPr sz="2200" dirty="0"/>
              <a:t>change</a:t>
            </a:r>
            <a:r>
              <a:rPr sz="2200" spc="-35" dirty="0"/>
              <a:t> </a:t>
            </a:r>
            <a:r>
              <a:rPr sz="2200" dirty="0"/>
              <a:t>are</a:t>
            </a:r>
            <a:r>
              <a:rPr sz="2200" spc="-40" dirty="0"/>
              <a:t> </a:t>
            </a:r>
            <a:r>
              <a:rPr sz="2200" dirty="0"/>
              <a:t>those</a:t>
            </a:r>
            <a:r>
              <a:rPr sz="2200" spc="-35" dirty="0"/>
              <a:t> </a:t>
            </a:r>
            <a:r>
              <a:rPr sz="2200" spc="-10" dirty="0"/>
              <a:t>which </a:t>
            </a:r>
            <a:r>
              <a:rPr sz="2200" dirty="0"/>
              <a:t>lie</a:t>
            </a:r>
            <a:r>
              <a:rPr sz="2200" spc="-35" dirty="0"/>
              <a:t> </a:t>
            </a:r>
            <a:r>
              <a:rPr sz="2200" dirty="0"/>
              <a:t>on</a:t>
            </a:r>
            <a:r>
              <a:rPr sz="2200" spc="-40" dirty="0"/>
              <a:t> </a:t>
            </a:r>
            <a:r>
              <a:rPr sz="2200" dirty="0"/>
              <a:t>the</a:t>
            </a:r>
            <a:r>
              <a:rPr sz="2200" spc="-35" dirty="0"/>
              <a:t> </a:t>
            </a:r>
            <a:r>
              <a:rPr sz="2200" dirty="0"/>
              <a:t>path</a:t>
            </a:r>
            <a:r>
              <a:rPr sz="2200" spc="-40" dirty="0"/>
              <a:t> </a:t>
            </a:r>
            <a:r>
              <a:rPr sz="2200" dirty="0"/>
              <a:t>between</a:t>
            </a:r>
            <a:r>
              <a:rPr sz="2200" spc="-35" dirty="0"/>
              <a:t> </a:t>
            </a:r>
            <a:r>
              <a:rPr sz="2200" dirty="0"/>
              <a:t>the</a:t>
            </a:r>
            <a:r>
              <a:rPr sz="2200" spc="-35" dirty="0"/>
              <a:t> </a:t>
            </a:r>
            <a:r>
              <a:rPr sz="2200" dirty="0"/>
              <a:t>root</a:t>
            </a:r>
            <a:r>
              <a:rPr sz="2200" spc="-40" dirty="0"/>
              <a:t> </a:t>
            </a:r>
            <a:r>
              <a:rPr sz="2200" dirty="0"/>
              <a:t>of</a:t>
            </a:r>
            <a:r>
              <a:rPr sz="2200" spc="-40" dirty="0"/>
              <a:t> </a:t>
            </a:r>
            <a:r>
              <a:rPr sz="2200" dirty="0"/>
              <a:t>the</a:t>
            </a:r>
            <a:r>
              <a:rPr sz="2200" spc="-35" dirty="0"/>
              <a:t> </a:t>
            </a:r>
            <a:r>
              <a:rPr sz="2200" dirty="0"/>
              <a:t>tree</a:t>
            </a:r>
            <a:r>
              <a:rPr sz="2200" spc="-30" dirty="0"/>
              <a:t> </a:t>
            </a:r>
            <a:r>
              <a:rPr sz="2200" dirty="0"/>
              <a:t>and</a:t>
            </a:r>
            <a:r>
              <a:rPr sz="2200" spc="-40" dirty="0"/>
              <a:t> </a:t>
            </a:r>
            <a:r>
              <a:rPr sz="2200" dirty="0"/>
              <a:t>the</a:t>
            </a:r>
            <a:r>
              <a:rPr sz="2200" spc="-35" dirty="0"/>
              <a:t> </a:t>
            </a:r>
            <a:r>
              <a:rPr sz="2200" spc="-10" dirty="0"/>
              <a:t>newly </a:t>
            </a:r>
            <a:r>
              <a:rPr sz="2200" dirty="0"/>
              <a:t>inserted</a:t>
            </a:r>
            <a:r>
              <a:rPr sz="2200" spc="-80" dirty="0"/>
              <a:t> </a:t>
            </a:r>
            <a:r>
              <a:rPr sz="2200" spc="-10" dirty="0"/>
              <a:t>node.</a:t>
            </a:r>
            <a:endParaRPr sz="2200"/>
          </a:p>
          <a:p>
            <a:pPr marL="241300" marR="5080" indent="-228600">
              <a:lnSpc>
                <a:spcPts val="2510"/>
              </a:lnSpc>
              <a:spcBef>
                <a:spcPts val="509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/>
              <a:t>The</a:t>
            </a:r>
            <a:r>
              <a:rPr sz="2200" spc="-40" dirty="0"/>
              <a:t> </a:t>
            </a:r>
            <a:r>
              <a:rPr sz="2200" dirty="0"/>
              <a:t>possible</a:t>
            </a:r>
            <a:r>
              <a:rPr sz="2200" spc="-35" dirty="0"/>
              <a:t> </a:t>
            </a:r>
            <a:r>
              <a:rPr sz="2200" dirty="0"/>
              <a:t>changes</a:t>
            </a:r>
            <a:r>
              <a:rPr sz="2200" spc="-40" dirty="0"/>
              <a:t> </a:t>
            </a:r>
            <a:r>
              <a:rPr sz="2200" dirty="0"/>
              <a:t>which</a:t>
            </a:r>
            <a:r>
              <a:rPr sz="2200" spc="-40" dirty="0"/>
              <a:t> </a:t>
            </a:r>
            <a:r>
              <a:rPr sz="2200" dirty="0"/>
              <a:t>may</a:t>
            </a:r>
            <a:r>
              <a:rPr sz="2200" spc="-40" dirty="0"/>
              <a:t> </a:t>
            </a:r>
            <a:r>
              <a:rPr sz="2200" spc="-10" dirty="0"/>
              <a:t>take</a:t>
            </a:r>
            <a:r>
              <a:rPr sz="2200" spc="-35" dirty="0"/>
              <a:t> </a:t>
            </a:r>
            <a:r>
              <a:rPr sz="2200" dirty="0"/>
              <a:t>place</a:t>
            </a:r>
            <a:r>
              <a:rPr sz="2200" spc="-40" dirty="0"/>
              <a:t> </a:t>
            </a:r>
            <a:r>
              <a:rPr sz="2200" dirty="0"/>
              <a:t>in</a:t>
            </a:r>
            <a:r>
              <a:rPr sz="2200" spc="-40" dirty="0"/>
              <a:t> </a:t>
            </a:r>
            <a:r>
              <a:rPr sz="2200" dirty="0"/>
              <a:t>any</a:t>
            </a:r>
            <a:r>
              <a:rPr sz="2200" spc="-40" dirty="0"/>
              <a:t> </a:t>
            </a:r>
            <a:r>
              <a:rPr sz="2200" dirty="0"/>
              <a:t>node</a:t>
            </a:r>
            <a:r>
              <a:rPr sz="2200" spc="-35" dirty="0"/>
              <a:t> </a:t>
            </a:r>
            <a:r>
              <a:rPr sz="2200" dirty="0"/>
              <a:t>on</a:t>
            </a:r>
            <a:r>
              <a:rPr sz="2200" spc="-40" dirty="0"/>
              <a:t> </a:t>
            </a:r>
            <a:r>
              <a:rPr sz="2200" spc="-25" dirty="0"/>
              <a:t>the </a:t>
            </a:r>
            <a:r>
              <a:rPr sz="2200" dirty="0"/>
              <a:t>path</a:t>
            </a:r>
            <a:r>
              <a:rPr sz="2200" spc="-40" dirty="0"/>
              <a:t> </a:t>
            </a:r>
            <a:r>
              <a:rPr sz="2200" dirty="0"/>
              <a:t>are</a:t>
            </a:r>
            <a:r>
              <a:rPr sz="2200" spc="-30" dirty="0"/>
              <a:t> </a:t>
            </a:r>
            <a:r>
              <a:rPr sz="2200" dirty="0"/>
              <a:t>as</a:t>
            </a:r>
            <a:r>
              <a:rPr sz="2200" spc="-35" dirty="0"/>
              <a:t> </a:t>
            </a:r>
            <a:r>
              <a:rPr sz="2200" spc="-10" dirty="0"/>
              <a:t>follows:</a:t>
            </a:r>
            <a:endParaRPr sz="2200"/>
          </a:p>
          <a:p>
            <a:pPr marL="537845" marR="41910" lvl="1" indent="-228600">
              <a:lnSpc>
                <a:spcPts val="2280"/>
              </a:lnSpc>
              <a:spcBef>
                <a:spcPts val="480"/>
              </a:spcBef>
              <a:buClr>
                <a:srgbClr val="9CBDBC"/>
              </a:buClr>
              <a:buFont typeface="DejaVu Sans"/>
              <a:buChar char="►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Initially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either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heavy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insertion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become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balanced.</a:t>
            </a:r>
            <a:endParaRPr sz="2000">
              <a:latin typeface="Calibri"/>
              <a:cs typeface="Calibri"/>
            </a:endParaRPr>
          </a:p>
          <a:p>
            <a:pPr marL="537845" marR="313055" lvl="1" indent="-228600">
              <a:lnSpc>
                <a:spcPts val="2280"/>
              </a:lnSpc>
              <a:spcBef>
                <a:spcPts val="480"/>
              </a:spcBef>
              <a:buClr>
                <a:srgbClr val="9CBDBC"/>
              </a:buClr>
              <a:buFont typeface="DejaVu Sans"/>
              <a:buChar char="►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Initially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balanced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become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either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heavy.</a:t>
            </a:r>
            <a:endParaRPr sz="2000">
              <a:latin typeface="Calibri"/>
              <a:cs typeface="Calibri"/>
            </a:endParaRPr>
          </a:p>
          <a:p>
            <a:pPr marL="537845" marR="47625" lvl="1" indent="-228600">
              <a:lnSpc>
                <a:spcPct val="94700"/>
              </a:lnSpc>
              <a:spcBef>
                <a:spcPts val="430"/>
              </a:spcBef>
              <a:buClr>
                <a:srgbClr val="9CBDBC"/>
              </a:buClr>
              <a:buFont typeface="DejaVu Sans"/>
              <a:buChar char="►"/>
              <a:tabLst>
                <a:tab pos="5378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Initially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heavy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(either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right)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new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heavy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thereby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creating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unbalanced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tree.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said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93179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Binary</a:t>
            </a:r>
            <a:r>
              <a:rPr spc="-155" dirty="0"/>
              <a:t> </a:t>
            </a:r>
            <a:r>
              <a:rPr spc="-8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140459"/>
            <a:ext cx="7384415" cy="33350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79400" marR="107314" indent="-228600">
              <a:lnSpc>
                <a:spcPts val="1939"/>
              </a:lnSpc>
              <a:spcBef>
                <a:spcPts val="345"/>
              </a:spcBef>
              <a:buClr>
                <a:srgbClr val="A9A47B"/>
              </a:buClr>
              <a:buFont typeface="Arial"/>
              <a:buChar char="•"/>
              <a:tabLst>
                <a:tab pos="2794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structure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collection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elements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18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1800">
              <a:latin typeface="Calibri"/>
              <a:cs typeface="Calibri"/>
            </a:endParaRPr>
          </a:p>
          <a:p>
            <a:pPr marL="279400" marR="17780" indent="-228600">
              <a:lnSpc>
                <a:spcPts val="1939"/>
              </a:lnSpc>
              <a:spcBef>
                <a:spcPts val="430"/>
              </a:spcBef>
              <a:buClr>
                <a:srgbClr val="A9A47B"/>
              </a:buClr>
              <a:buFont typeface="Arial"/>
              <a:buChar char="•"/>
              <a:tabLst>
                <a:tab pos="2794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topmost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node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0,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1800">
              <a:latin typeface="Calibri"/>
              <a:cs typeface="Calibri"/>
            </a:endParaRPr>
          </a:p>
          <a:p>
            <a:pPr marL="279400" marR="97155" indent="-228600">
              <a:lnSpc>
                <a:spcPts val="1939"/>
              </a:lnSpc>
              <a:spcBef>
                <a:spcPts val="430"/>
              </a:spcBef>
              <a:buClr>
                <a:srgbClr val="A9A47B"/>
              </a:buClr>
              <a:buFont typeface="Arial"/>
              <a:buChar char="•"/>
              <a:tabLst>
                <a:tab pos="2794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element,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"left"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pointer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points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left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child,</a:t>
            </a:r>
            <a:r>
              <a:rPr sz="1800" spc="3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"right"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pointer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points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child.</a:t>
            </a:r>
            <a:endParaRPr sz="1800">
              <a:latin typeface="Calibri"/>
              <a:cs typeface="Calibri"/>
            </a:endParaRPr>
          </a:p>
          <a:p>
            <a:pPr marL="278765" indent="-227965">
              <a:lnSpc>
                <a:spcPct val="100000"/>
              </a:lnSpc>
              <a:spcBef>
                <a:spcPts val="185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pointed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"root"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pointer.</a:t>
            </a:r>
            <a:endParaRPr sz="1800">
              <a:latin typeface="Calibri"/>
              <a:cs typeface="Calibri"/>
            </a:endParaRPr>
          </a:p>
          <a:p>
            <a:pPr marL="278765" indent="-227965">
              <a:lnSpc>
                <a:spcPts val="2140"/>
              </a:lnSpc>
              <a:spcBef>
                <a:spcPts val="209"/>
              </a:spcBef>
              <a:buClr>
                <a:srgbClr val="A9A47B"/>
              </a:buClr>
              <a:buFont typeface="Arial"/>
              <a:buChar char="•"/>
              <a:tabLst>
                <a:tab pos="2787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NULL,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means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empty.</a:t>
            </a:r>
            <a:endParaRPr sz="1800">
              <a:latin typeface="Calibri"/>
              <a:cs typeface="Calibri"/>
            </a:endParaRPr>
          </a:p>
          <a:p>
            <a:pPr marL="279400" marR="130810" indent="-228600">
              <a:lnSpc>
                <a:spcPts val="2160"/>
              </a:lnSpc>
              <a:spcBef>
                <a:spcPts val="50"/>
              </a:spcBef>
              <a:buClr>
                <a:srgbClr val="A9A47B"/>
              </a:buClr>
              <a:buChar char="•"/>
              <a:tabLst>
                <a:tab pos="2794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725" baseline="21739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1725" spc="165" baseline="2173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1800" spc="3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2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nodes.</a:t>
            </a:r>
            <a:endParaRPr sz="1800">
              <a:latin typeface="Calibri"/>
              <a:cs typeface="Calibri"/>
            </a:endParaRPr>
          </a:p>
          <a:p>
            <a:pPr marL="280035" indent="-229235">
              <a:lnSpc>
                <a:spcPts val="2090"/>
              </a:lnSpc>
              <a:buClr>
                <a:srgbClr val="A9A47B"/>
              </a:buClr>
              <a:buChar char="•"/>
              <a:tabLst>
                <a:tab pos="28003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log</a:t>
            </a:r>
            <a:r>
              <a:rPr sz="1725" baseline="-16908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(n+1)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35491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913" y="4558334"/>
            <a:ext cx="3133648" cy="2227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3861" y="6474256"/>
            <a:ext cx="869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2362" y="4647044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0786" y="5169103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2495" y="5169103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6438" y="5691174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4298" y="5821679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34538" y="5821679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3668" y="5821679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0675" y="6474256"/>
            <a:ext cx="11239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12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5692" y="6474256"/>
            <a:ext cx="12128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10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31160" y="6474256"/>
            <a:ext cx="9969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11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33001" y="4642268"/>
            <a:ext cx="6559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ROOT</a:t>
            </a:r>
            <a:r>
              <a:rPr sz="800" b="1" spc="-3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800" b="1" spc="-20" dirty="0">
                <a:solidFill>
                  <a:srgbClr val="993300"/>
                </a:solidFill>
                <a:latin typeface="Constantia"/>
                <a:cs typeface="Constantia"/>
              </a:rPr>
              <a:t>NODE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9937" y="4981244"/>
            <a:ext cx="17081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T</a:t>
            </a:r>
            <a:r>
              <a:rPr sz="750" b="1" spc="-37" baseline="-16666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750" baseline="-16666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895" y="4981244"/>
            <a:ext cx="16319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T</a:t>
            </a:r>
            <a:r>
              <a:rPr sz="750" b="1" spc="-37" baseline="-16666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750" baseline="-16666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1327" y="6474256"/>
            <a:ext cx="812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8600" y="5172455"/>
            <a:ext cx="4191000" cy="923925"/>
          </a:xfrm>
          <a:prstGeom prst="rect">
            <a:avLst/>
          </a:prstGeom>
          <a:solidFill>
            <a:srgbClr val="57C757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6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16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6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6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(node</a:t>
            </a:r>
            <a:r>
              <a:rPr sz="16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(nodes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2,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4,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5,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8,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9)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(nodes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3,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6,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7,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10,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11,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7118984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Rotations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105" dirty="0"/>
              <a:t>balance</a:t>
            </a:r>
            <a:r>
              <a:rPr spc="-170" dirty="0"/>
              <a:t> </a:t>
            </a:r>
            <a:r>
              <a:rPr spc="-175" dirty="0"/>
              <a:t>AVL </a:t>
            </a:r>
            <a:r>
              <a:rPr spc="-7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0360"/>
            <a:ext cx="7292975" cy="378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224154" indent="-227329" algn="just">
              <a:lnSpc>
                <a:spcPct val="1099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9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rotation,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our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work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E2B1F"/>
                </a:solidFill>
                <a:latin typeface="Calibri"/>
                <a:cs typeface="Calibri"/>
              </a:rPr>
              <a:t>critical 	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nearest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ancestor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the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whose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balance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factor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neither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240029" marR="302260" indent="-227329" algn="just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second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task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determine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type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done.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four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types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rebalancing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rotations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their 	application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depends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position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reference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7118984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Rotations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105" dirty="0"/>
              <a:t>balance</a:t>
            </a:r>
            <a:r>
              <a:rPr spc="-170" dirty="0"/>
              <a:t> </a:t>
            </a:r>
            <a:r>
              <a:rPr spc="-175" dirty="0"/>
              <a:t>AVL </a:t>
            </a:r>
            <a:r>
              <a:rPr spc="-7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0360"/>
            <a:ext cx="7213600" cy="346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2545" indent="-228600">
              <a:lnSpc>
                <a:spcPct val="109900"/>
              </a:lnSpc>
              <a:spcBef>
                <a:spcPts val="100"/>
              </a:spcBef>
              <a:buSzPct val="95833"/>
              <a:buFont typeface="DejaVu Sans"/>
              <a:buChar char="►"/>
              <a:tabLst>
                <a:tab pos="241300" algn="l"/>
                <a:tab pos="254000" algn="l"/>
              </a:tabLst>
            </a:pPr>
            <a:r>
              <a:rPr sz="2400" dirty="0">
                <a:solidFill>
                  <a:srgbClr val="A9A47B"/>
                </a:solidFill>
                <a:latin typeface="Calibri"/>
                <a:cs typeface="Calibri"/>
              </a:rPr>
              <a:t>	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LL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rotation: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sub-tree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241300" marR="309245" indent="-228600">
              <a:lnSpc>
                <a:spcPct val="109900"/>
              </a:lnSpc>
              <a:spcBef>
                <a:spcPts val="575"/>
              </a:spcBef>
              <a:buSzPct val="95833"/>
              <a:buFont typeface="DejaVu Sans"/>
              <a:buChar char="►"/>
              <a:tabLst>
                <a:tab pos="241300" algn="l"/>
                <a:tab pos="254000" algn="l"/>
              </a:tabLst>
            </a:pPr>
            <a:r>
              <a:rPr sz="2400" dirty="0">
                <a:solidFill>
                  <a:srgbClr val="A9A47B"/>
                </a:solidFill>
                <a:latin typeface="Calibri"/>
                <a:cs typeface="Calibri"/>
              </a:rPr>
              <a:t>	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RR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rotation: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241300" marR="346710" indent="-228600">
              <a:lnSpc>
                <a:spcPct val="109900"/>
              </a:lnSpc>
              <a:spcBef>
                <a:spcPts val="575"/>
              </a:spcBef>
              <a:buSzPct val="95833"/>
              <a:buFont typeface="DejaVu Sans"/>
              <a:buChar char="►"/>
              <a:tabLst>
                <a:tab pos="241300" algn="l"/>
                <a:tab pos="254000" algn="l"/>
              </a:tabLst>
            </a:pPr>
            <a:r>
              <a:rPr sz="2400" dirty="0">
                <a:solidFill>
                  <a:srgbClr val="A9A47B"/>
                </a:solidFill>
                <a:latin typeface="Calibri"/>
                <a:cs typeface="Calibri"/>
              </a:rPr>
              <a:t>	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LR</a:t>
            </a:r>
            <a:r>
              <a:rPr sz="2400" i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rotation: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109900"/>
              </a:lnSpc>
              <a:spcBef>
                <a:spcPts val="575"/>
              </a:spcBef>
              <a:buSzPct val="95833"/>
              <a:buFont typeface="DejaVu Sans"/>
              <a:buChar char="►"/>
              <a:tabLst>
                <a:tab pos="241300" algn="l"/>
                <a:tab pos="254000" algn="l"/>
              </a:tabLst>
            </a:pPr>
            <a:r>
              <a:rPr sz="2400" dirty="0">
                <a:solidFill>
                  <a:srgbClr val="A9A47B"/>
                </a:solidFill>
                <a:latin typeface="Calibri"/>
                <a:cs typeface="Calibri"/>
              </a:rPr>
              <a:t>	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RL</a:t>
            </a:r>
            <a:r>
              <a:rPr sz="2400" i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E2B1F"/>
                </a:solidFill>
                <a:latin typeface="Calibri"/>
                <a:cs typeface="Calibri"/>
              </a:rPr>
              <a:t>rotation:</a:t>
            </a:r>
            <a:r>
              <a:rPr sz="24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sub-tree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LL</a:t>
            </a:r>
            <a:r>
              <a:rPr spc="-195" dirty="0"/>
              <a:t> </a:t>
            </a:r>
            <a:r>
              <a:rPr spc="-100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540" y="1617980"/>
            <a:ext cx="6872605" cy="248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marR="177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Imbalance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occurs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inserted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left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2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2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clockwise(right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2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Replace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rotating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clockwise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along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B.[A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B]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Attach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[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right(B)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A]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Re-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attach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right-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725" baseline="-16908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725" spc="165" baseline="-1690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left-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[left(A)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725" spc="-37" baseline="-16908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111" y="4099559"/>
            <a:ext cx="5731129" cy="27584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LL</a:t>
            </a:r>
            <a:r>
              <a:rPr spc="-195" dirty="0"/>
              <a:t> </a:t>
            </a:r>
            <a:r>
              <a:rPr spc="-100" dirty="0"/>
              <a:t>Rotation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74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07" y="1976437"/>
            <a:ext cx="2424645" cy="20976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83803" y="2342527"/>
            <a:ext cx="736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1323" y="2670403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651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8650" y="2670403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495" y="3118116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764" y="3267354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479" y="3267354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5841" y="3267354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2914" y="3351034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013" y="2903309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1572" y="2604833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009" y="2903309"/>
            <a:ext cx="628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4682" y="3649510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0454" y="2306345"/>
            <a:ext cx="628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726" y="3715080"/>
            <a:ext cx="80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7164" y="3618077"/>
            <a:ext cx="264160" cy="308610"/>
            <a:chOff x="427164" y="3618077"/>
            <a:chExt cx="264160" cy="308610"/>
          </a:xfrm>
        </p:grpSpPr>
        <p:sp>
          <p:nvSpPr>
            <p:cNvPr id="21" name="object 21"/>
            <p:cNvSpPr/>
            <p:nvPr/>
          </p:nvSpPr>
          <p:spPr>
            <a:xfrm>
              <a:off x="431291" y="3622548"/>
              <a:ext cx="254635" cy="299085"/>
            </a:xfrm>
            <a:custGeom>
              <a:avLst/>
              <a:gdLst/>
              <a:ahLst/>
              <a:cxnLst/>
              <a:rect l="l" t="t" r="r" b="b"/>
              <a:pathLst>
                <a:path w="254634" h="299085">
                  <a:moveTo>
                    <a:pt x="254508" y="298703"/>
                  </a:moveTo>
                  <a:lnTo>
                    <a:pt x="0" y="298703"/>
                  </a:lnTo>
                  <a:lnTo>
                    <a:pt x="0" y="0"/>
                  </a:lnTo>
                  <a:lnTo>
                    <a:pt x="254508" y="0"/>
                  </a:lnTo>
                  <a:lnTo>
                    <a:pt x="254508" y="29870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7164" y="3618077"/>
              <a:ext cx="264160" cy="308610"/>
            </a:xfrm>
            <a:custGeom>
              <a:avLst/>
              <a:gdLst/>
              <a:ahLst/>
              <a:cxnLst/>
              <a:rect l="l" t="t" r="r" b="b"/>
              <a:pathLst>
                <a:path w="264159" h="308610">
                  <a:moveTo>
                    <a:pt x="263753" y="308013"/>
                  </a:moveTo>
                  <a:lnTo>
                    <a:pt x="0" y="308013"/>
                  </a:lnTo>
                  <a:lnTo>
                    <a:pt x="0" y="0"/>
                  </a:lnTo>
                  <a:lnTo>
                    <a:pt x="263753" y="0"/>
                  </a:lnTo>
                  <a:lnTo>
                    <a:pt x="263753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298488"/>
                  </a:lnTo>
                  <a:lnTo>
                    <a:pt x="4762" y="298488"/>
                  </a:lnTo>
                  <a:lnTo>
                    <a:pt x="9525" y="303250"/>
                  </a:lnTo>
                  <a:lnTo>
                    <a:pt x="263753" y="303250"/>
                  </a:lnTo>
                  <a:lnTo>
                    <a:pt x="263753" y="308013"/>
                  </a:lnTo>
                  <a:close/>
                </a:path>
                <a:path w="264159" h="308610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264159" h="308610">
                  <a:moveTo>
                    <a:pt x="254228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254228" y="4762"/>
                  </a:lnTo>
                  <a:lnTo>
                    <a:pt x="254228" y="9525"/>
                  </a:lnTo>
                  <a:close/>
                </a:path>
                <a:path w="264159" h="308610">
                  <a:moveTo>
                    <a:pt x="254228" y="303250"/>
                  </a:moveTo>
                  <a:lnTo>
                    <a:pt x="254228" y="4762"/>
                  </a:lnTo>
                  <a:lnTo>
                    <a:pt x="258991" y="9525"/>
                  </a:lnTo>
                  <a:lnTo>
                    <a:pt x="263753" y="9525"/>
                  </a:lnTo>
                  <a:lnTo>
                    <a:pt x="263753" y="298488"/>
                  </a:lnTo>
                  <a:lnTo>
                    <a:pt x="258991" y="298488"/>
                  </a:lnTo>
                  <a:lnTo>
                    <a:pt x="254228" y="303250"/>
                  </a:lnTo>
                  <a:close/>
                </a:path>
                <a:path w="264159" h="308610">
                  <a:moveTo>
                    <a:pt x="263753" y="9525"/>
                  </a:moveTo>
                  <a:lnTo>
                    <a:pt x="258991" y="9525"/>
                  </a:lnTo>
                  <a:lnTo>
                    <a:pt x="254228" y="4762"/>
                  </a:lnTo>
                  <a:lnTo>
                    <a:pt x="263753" y="4762"/>
                  </a:lnTo>
                  <a:lnTo>
                    <a:pt x="263753" y="9525"/>
                  </a:lnTo>
                  <a:close/>
                </a:path>
                <a:path w="264159" h="308610">
                  <a:moveTo>
                    <a:pt x="9525" y="303250"/>
                  </a:moveTo>
                  <a:lnTo>
                    <a:pt x="4762" y="298488"/>
                  </a:lnTo>
                  <a:lnTo>
                    <a:pt x="9525" y="298488"/>
                  </a:lnTo>
                  <a:lnTo>
                    <a:pt x="9525" y="303250"/>
                  </a:lnTo>
                  <a:close/>
                </a:path>
                <a:path w="264159" h="308610">
                  <a:moveTo>
                    <a:pt x="254228" y="303250"/>
                  </a:moveTo>
                  <a:lnTo>
                    <a:pt x="9525" y="303250"/>
                  </a:lnTo>
                  <a:lnTo>
                    <a:pt x="9525" y="298488"/>
                  </a:lnTo>
                  <a:lnTo>
                    <a:pt x="254228" y="298488"/>
                  </a:lnTo>
                  <a:lnTo>
                    <a:pt x="254228" y="303250"/>
                  </a:lnTo>
                  <a:close/>
                </a:path>
                <a:path w="264159" h="308610">
                  <a:moveTo>
                    <a:pt x="263753" y="303250"/>
                  </a:moveTo>
                  <a:lnTo>
                    <a:pt x="254228" y="303250"/>
                  </a:lnTo>
                  <a:lnTo>
                    <a:pt x="258991" y="298488"/>
                  </a:lnTo>
                  <a:lnTo>
                    <a:pt x="263753" y="298488"/>
                  </a:lnTo>
                  <a:lnTo>
                    <a:pt x="263753" y="3032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0666" y="3649510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968" y="4414037"/>
            <a:ext cx="2965792" cy="235888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287117" y="4631601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  <a:p>
            <a:pPr marL="15875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71445" y="5025174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778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00250" y="5025174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17827" y="5416930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29409" y="5547512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44178" y="5547512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0217" y="5547512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69665" y="5620727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1397" y="5228971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4068" y="4967808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98470" y="4445470"/>
            <a:ext cx="755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84605" y="5228971"/>
            <a:ext cx="755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5800" y="5881903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98739" y="4706632"/>
            <a:ext cx="755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58214" y="5939269"/>
            <a:ext cx="80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7531" y="5751322"/>
            <a:ext cx="628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0471" y="6208382"/>
            <a:ext cx="412115" cy="4013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  <a:spcBef>
                <a:spcPts val="520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1710" y="2063495"/>
            <a:ext cx="2646197" cy="209889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150546" y="2282888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  <a:p>
            <a:pPr marL="15875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25933" y="2674645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778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69432" y="2674645"/>
            <a:ext cx="8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93397" y="3066389"/>
            <a:ext cx="869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10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98794" y="3196983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01650" y="3196983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05777" y="3196983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10780" y="3270199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06325" y="2878442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34111" y="2617266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0240" y="1618614"/>
            <a:ext cx="6559550" cy="750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below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L="1652270">
              <a:lnSpc>
                <a:spcPts val="825"/>
              </a:lnSpc>
              <a:spcBef>
                <a:spcPts val="66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  <a:p>
            <a:pPr marL="5819775">
              <a:lnSpc>
                <a:spcPts val="825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  <a:p>
            <a:pPr marL="1343660">
              <a:lnSpc>
                <a:spcPct val="100000"/>
              </a:lnSpc>
              <a:spcBef>
                <a:spcPts val="30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76329" y="2878442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47638" y="3489655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78551" y="2354199"/>
            <a:ext cx="768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1100">
              <a:latin typeface="Constantia"/>
              <a:cs typeface="Constant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45455" y="3588740"/>
            <a:ext cx="812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25212" y="3400780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8142" y="3557904"/>
            <a:ext cx="80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25033" y="3923119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72584" y="4370832"/>
            <a:ext cx="3915410" cy="349250"/>
          </a:xfrm>
          <a:prstGeom prst="rect">
            <a:avLst/>
          </a:prstGeom>
          <a:solidFill>
            <a:srgbClr val="57C757"/>
          </a:solidFill>
        </p:spPr>
        <p:txBody>
          <a:bodyPr vert="horz" wrap="square" lIns="0" tIns="33020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balanced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LL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RR</a:t>
            </a:r>
            <a:r>
              <a:rPr spc="-190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540" y="1617980"/>
            <a:ext cx="7048500" cy="2525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marR="43815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Imbalance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right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2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2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counter-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clockwise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(left)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endParaRPr sz="22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Replace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rotating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counter-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clockwise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along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B.[A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B]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Attach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[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left(B)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A]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7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Re-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attach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left-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725" baseline="-16908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725" spc="172" baseline="-1690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right-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A.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[right(A)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950" spc="-37" baseline="-17094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75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615" y="4023359"/>
            <a:ext cx="6022568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RR</a:t>
            </a:r>
            <a:r>
              <a:rPr spc="-190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76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437" y="2069807"/>
            <a:ext cx="2931871" cy="19672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79194" y="2284285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  <a:p>
            <a:pPr marL="15875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6424" y="2665806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778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423" y="2665806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67" y="3047326"/>
            <a:ext cx="1238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2887" y="3174504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4865" y="3174504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3982" y="3174504"/>
            <a:ext cx="1238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4114" y="3042678"/>
            <a:ext cx="984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1441" y="2864281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5613" y="2609938"/>
            <a:ext cx="984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2864281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2941" y="3500158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7282" y="2355583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1231" y="3734435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83915" y="3551377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919" y="4358944"/>
            <a:ext cx="3015373" cy="242652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58010" y="4573435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  <a:p>
            <a:pPr marL="14604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2469" y="4954955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  <a:p>
            <a:pPr marL="1651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010" y="4954955"/>
            <a:ext cx="81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8443" y="5336476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6245" y="5463654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3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08492" y="5463654"/>
            <a:ext cx="793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5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11373" y="5463654"/>
            <a:ext cx="75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7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15564" y="5331828"/>
            <a:ext cx="1111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39834" y="4899075"/>
            <a:ext cx="1111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64105" y="4390377"/>
            <a:ext cx="1111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6422" y="5153431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37893" y="5789307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87399" y="4644732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66059" y="5794603"/>
            <a:ext cx="984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58681" y="5974117"/>
            <a:ext cx="642620" cy="77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  <a:p>
            <a:pPr marR="78740" algn="ctr">
              <a:lnSpc>
                <a:spcPct val="100000"/>
              </a:lnSpc>
              <a:spcBef>
                <a:spcPts val="480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  <a:p>
            <a:pPr marR="97155" algn="ctr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7714" y="1900237"/>
            <a:ext cx="3015373" cy="199133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971713" y="2112949"/>
            <a:ext cx="429704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157345" algn="l"/>
              </a:tabLst>
            </a:pPr>
            <a:r>
              <a:rPr sz="1200" b="1" baseline="6944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1200" b="1" spc="-75" baseline="6944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r>
              <a:rPr sz="1200" b="1" baseline="6944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26072" y="2496248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06287" y="2496248"/>
            <a:ext cx="1282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98947" y="2877769"/>
            <a:ext cx="1238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43561" y="3004947"/>
            <a:ext cx="1276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90068" y="3004947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59447" y="3004947"/>
            <a:ext cx="812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8</a:t>
            </a:r>
            <a:endParaRPr sz="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9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83919" y="3076244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22365" y="2756535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74027" y="2440368"/>
            <a:ext cx="984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0240" y="1599952"/>
            <a:ext cx="6917055" cy="48005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below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91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R="1009015" algn="r">
              <a:lnSpc>
                <a:spcPct val="100000"/>
              </a:lnSpc>
              <a:spcBef>
                <a:spcPts val="65"/>
              </a:spcBef>
            </a:pPr>
            <a:r>
              <a:rPr sz="8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61216" y="2694724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20546" y="3508997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07735" y="2186025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65226" y="3564864"/>
            <a:ext cx="1270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54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57873" y="3659123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7671" y="3564864"/>
            <a:ext cx="11811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993300"/>
                </a:solidFill>
                <a:latin typeface="Constantia"/>
                <a:cs typeface="Constantia"/>
              </a:rPr>
              <a:t>91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07735" y="3203422"/>
            <a:ext cx="8445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13859" y="4108703"/>
            <a:ext cx="4091940" cy="425450"/>
          </a:xfrm>
          <a:prstGeom prst="rect">
            <a:avLst/>
          </a:prstGeom>
          <a:solidFill>
            <a:srgbClr val="57C757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balanced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RR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947797" y="6270993"/>
            <a:ext cx="133985" cy="259079"/>
          </a:xfrm>
          <a:custGeom>
            <a:avLst/>
            <a:gdLst/>
            <a:ahLst/>
            <a:cxnLst/>
            <a:rect l="l" t="t" r="r" b="b"/>
            <a:pathLst>
              <a:path w="133985" h="259079">
                <a:moveTo>
                  <a:pt x="125247" y="258559"/>
                </a:moveTo>
                <a:lnTo>
                  <a:pt x="0" y="4216"/>
                </a:lnTo>
                <a:lnTo>
                  <a:pt x="8547" y="0"/>
                </a:lnTo>
                <a:lnTo>
                  <a:pt x="133781" y="254355"/>
                </a:lnTo>
                <a:lnTo>
                  <a:pt x="125247" y="258559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284353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LR</a:t>
            </a:r>
            <a:r>
              <a:rPr spc="-200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7980"/>
            <a:ext cx="7409180" cy="315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41959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Imbalance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double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200" spc="4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RR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(along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B)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followed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LL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(along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A)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(B)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left(A)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6560" y="3578301"/>
            <a:ext cx="6133465" cy="3279775"/>
            <a:chOff x="2956560" y="3578301"/>
            <a:chExt cx="6133465" cy="3279775"/>
          </a:xfrm>
        </p:grpSpPr>
        <p:sp>
          <p:nvSpPr>
            <p:cNvPr id="5" name="object 5"/>
            <p:cNvSpPr/>
            <p:nvPr/>
          </p:nvSpPr>
          <p:spPr>
            <a:xfrm>
              <a:off x="8522652" y="5639435"/>
              <a:ext cx="567690" cy="415290"/>
            </a:xfrm>
            <a:custGeom>
              <a:avLst/>
              <a:gdLst/>
              <a:ahLst/>
              <a:cxnLst/>
              <a:rect l="l" t="t" r="r" b="b"/>
              <a:pathLst>
                <a:path w="567690" h="415289">
                  <a:moveTo>
                    <a:pt x="80012" y="415175"/>
                  </a:moveTo>
                  <a:lnTo>
                    <a:pt x="75869" y="415175"/>
                  </a:lnTo>
                  <a:lnTo>
                    <a:pt x="72262" y="414896"/>
                  </a:lnTo>
                  <a:lnTo>
                    <a:pt x="35356" y="401637"/>
                  </a:lnTo>
                  <a:lnTo>
                    <a:pt x="9570" y="373481"/>
                  </a:lnTo>
                  <a:lnTo>
                    <a:pt x="0" y="72656"/>
                  </a:lnTo>
                  <a:lnTo>
                    <a:pt x="507" y="68618"/>
                  </a:lnTo>
                  <a:lnTo>
                    <a:pt x="1061" y="65468"/>
                  </a:lnTo>
                  <a:lnTo>
                    <a:pt x="1141" y="65011"/>
                  </a:lnTo>
                  <a:lnTo>
                    <a:pt x="17752" y="29692"/>
                  </a:lnTo>
                  <a:lnTo>
                    <a:pt x="49085" y="6248"/>
                  </a:lnTo>
                  <a:lnTo>
                    <a:pt x="77285" y="0"/>
                  </a:lnTo>
                  <a:lnTo>
                    <a:pt x="80009" y="0"/>
                  </a:lnTo>
                  <a:lnTo>
                    <a:pt x="80131" y="4813"/>
                  </a:lnTo>
                  <a:lnTo>
                    <a:pt x="80253" y="9626"/>
                  </a:lnTo>
                  <a:lnTo>
                    <a:pt x="80365" y="14046"/>
                  </a:lnTo>
                  <a:lnTo>
                    <a:pt x="80492" y="19050"/>
                  </a:lnTo>
                  <a:lnTo>
                    <a:pt x="78137" y="19050"/>
                  </a:lnTo>
                  <a:lnTo>
                    <a:pt x="74366" y="19342"/>
                  </a:lnTo>
                  <a:lnTo>
                    <a:pt x="74180" y="19342"/>
                  </a:lnTo>
                  <a:lnTo>
                    <a:pt x="71217" y="19723"/>
                  </a:lnTo>
                  <a:lnTo>
                    <a:pt x="57780" y="23304"/>
                  </a:lnTo>
                  <a:lnTo>
                    <a:pt x="56128" y="23952"/>
                  </a:lnTo>
                  <a:lnTo>
                    <a:pt x="41481" y="32816"/>
                  </a:lnTo>
                  <a:lnTo>
                    <a:pt x="41143" y="33044"/>
                  </a:lnTo>
                  <a:lnTo>
                    <a:pt x="40716" y="33388"/>
                  </a:lnTo>
                  <a:lnTo>
                    <a:pt x="38823" y="35178"/>
                  </a:lnTo>
                  <a:lnTo>
                    <a:pt x="37072" y="36766"/>
                  </a:lnTo>
                  <a:lnTo>
                    <a:pt x="36740" y="37041"/>
                  </a:lnTo>
                  <a:lnTo>
                    <a:pt x="36372" y="37401"/>
                  </a:lnTo>
                  <a:lnTo>
                    <a:pt x="35329" y="38620"/>
                  </a:lnTo>
                  <a:lnTo>
                    <a:pt x="33060" y="41109"/>
                  </a:lnTo>
                  <a:lnTo>
                    <a:pt x="32735" y="41434"/>
                  </a:lnTo>
                  <a:lnTo>
                    <a:pt x="32423" y="41808"/>
                  </a:lnTo>
                  <a:lnTo>
                    <a:pt x="32341" y="41998"/>
                  </a:lnTo>
                  <a:lnTo>
                    <a:pt x="28905" y="46583"/>
                  </a:lnTo>
                  <a:lnTo>
                    <a:pt x="19970" y="67983"/>
                  </a:lnTo>
                  <a:lnTo>
                    <a:pt x="19862" y="68452"/>
                  </a:lnTo>
                  <a:lnTo>
                    <a:pt x="19412" y="71018"/>
                  </a:lnTo>
                  <a:lnTo>
                    <a:pt x="19329" y="71488"/>
                  </a:lnTo>
                  <a:lnTo>
                    <a:pt x="19010" y="74091"/>
                  </a:lnTo>
                  <a:lnTo>
                    <a:pt x="18948" y="74574"/>
                  </a:lnTo>
                  <a:lnTo>
                    <a:pt x="18831" y="339026"/>
                  </a:lnTo>
                  <a:lnTo>
                    <a:pt x="18961" y="340715"/>
                  </a:lnTo>
                  <a:lnTo>
                    <a:pt x="18999" y="341198"/>
                  </a:lnTo>
                  <a:lnTo>
                    <a:pt x="19194" y="342633"/>
                  </a:lnTo>
                  <a:lnTo>
                    <a:pt x="19257" y="343115"/>
                  </a:lnTo>
                  <a:lnTo>
                    <a:pt x="19345" y="343801"/>
                  </a:lnTo>
                  <a:lnTo>
                    <a:pt x="19405" y="344271"/>
                  </a:lnTo>
                  <a:lnTo>
                    <a:pt x="19868" y="346837"/>
                  </a:lnTo>
                  <a:lnTo>
                    <a:pt x="19951" y="347306"/>
                  </a:lnTo>
                  <a:lnTo>
                    <a:pt x="20545" y="349821"/>
                  </a:lnTo>
                  <a:lnTo>
                    <a:pt x="20650" y="350278"/>
                  </a:lnTo>
                  <a:lnTo>
                    <a:pt x="21501" y="353187"/>
                  </a:lnTo>
                  <a:lnTo>
                    <a:pt x="29428" y="369404"/>
                  </a:lnTo>
                  <a:lnTo>
                    <a:pt x="32483" y="373481"/>
                  </a:lnTo>
                  <a:lnTo>
                    <a:pt x="32735" y="373855"/>
                  </a:lnTo>
                  <a:lnTo>
                    <a:pt x="33007" y="374180"/>
                  </a:lnTo>
                  <a:lnTo>
                    <a:pt x="34970" y="376275"/>
                  </a:lnTo>
                  <a:lnTo>
                    <a:pt x="36441" y="377888"/>
                  </a:lnTo>
                  <a:lnTo>
                    <a:pt x="36740" y="378248"/>
                  </a:lnTo>
                  <a:lnTo>
                    <a:pt x="37020" y="378523"/>
                  </a:lnTo>
                  <a:lnTo>
                    <a:pt x="38207" y="379552"/>
                  </a:lnTo>
                  <a:lnTo>
                    <a:pt x="40797" y="381901"/>
                  </a:lnTo>
                  <a:lnTo>
                    <a:pt x="41143" y="382245"/>
                  </a:lnTo>
                  <a:lnTo>
                    <a:pt x="41427" y="382473"/>
                  </a:lnTo>
                  <a:lnTo>
                    <a:pt x="46189" y="385991"/>
                  </a:lnTo>
                  <a:lnTo>
                    <a:pt x="46717" y="386295"/>
                  </a:lnTo>
                  <a:lnTo>
                    <a:pt x="48513" y="387451"/>
                  </a:lnTo>
                  <a:lnTo>
                    <a:pt x="76989" y="396151"/>
                  </a:lnTo>
                  <a:lnTo>
                    <a:pt x="80494" y="396151"/>
                  </a:lnTo>
                  <a:lnTo>
                    <a:pt x="80469" y="397154"/>
                  </a:lnTo>
                  <a:lnTo>
                    <a:pt x="80355" y="401637"/>
                  </a:lnTo>
                  <a:lnTo>
                    <a:pt x="80253" y="405663"/>
                  </a:lnTo>
                  <a:lnTo>
                    <a:pt x="80131" y="410476"/>
                  </a:lnTo>
                  <a:lnTo>
                    <a:pt x="80012" y="415175"/>
                  </a:lnTo>
                  <a:close/>
                </a:path>
                <a:path w="567690" h="415289">
                  <a:moveTo>
                    <a:pt x="491032" y="415175"/>
                  </a:moveTo>
                  <a:lnTo>
                    <a:pt x="486889" y="415175"/>
                  </a:lnTo>
                  <a:lnTo>
                    <a:pt x="486770" y="410476"/>
                  </a:lnTo>
                  <a:lnTo>
                    <a:pt x="486648" y="405663"/>
                  </a:lnTo>
                  <a:lnTo>
                    <a:pt x="486546" y="401637"/>
                  </a:lnTo>
                  <a:lnTo>
                    <a:pt x="486433" y="397154"/>
                  </a:lnTo>
                  <a:lnTo>
                    <a:pt x="486407" y="396151"/>
                  </a:lnTo>
                  <a:lnTo>
                    <a:pt x="489925" y="396151"/>
                  </a:lnTo>
                  <a:lnTo>
                    <a:pt x="520185" y="386295"/>
                  </a:lnTo>
                  <a:lnTo>
                    <a:pt x="520712" y="385991"/>
                  </a:lnTo>
                  <a:lnTo>
                    <a:pt x="525487" y="382473"/>
                  </a:lnTo>
                  <a:lnTo>
                    <a:pt x="525832" y="382191"/>
                  </a:lnTo>
                  <a:lnTo>
                    <a:pt x="526117" y="381901"/>
                  </a:lnTo>
                  <a:lnTo>
                    <a:pt x="528708" y="379552"/>
                  </a:lnTo>
                  <a:lnTo>
                    <a:pt x="529894" y="378523"/>
                  </a:lnTo>
                  <a:lnTo>
                    <a:pt x="530175" y="378248"/>
                  </a:lnTo>
                  <a:lnTo>
                    <a:pt x="530473" y="377888"/>
                  </a:lnTo>
                  <a:lnTo>
                    <a:pt x="531585" y="376669"/>
                  </a:lnTo>
                  <a:lnTo>
                    <a:pt x="533907" y="374180"/>
                  </a:lnTo>
                  <a:lnTo>
                    <a:pt x="534175" y="373860"/>
                  </a:lnTo>
                  <a:lnTo>
                    <a:pt x="534429" y="373481"/>
                  </a:lnTo>
                  <a:lnTo>
                    <a:pt x="537764" y="369036"/>
                  </a:lnTo>
                  <a:lnTo>
                    <a:pt x="546142" y="350647"/>
                  </a:lnTo>
                  <a:lnTo>
                    <a:pt x="546252" y="350278"/>
                  </a:lnTo>
                  <a:lnTo>
                    <a:pt x="546950" y="347306"/>
                  </a:lnTo>
                  <a:lnTo>
                    <a:pt x="547509" y="344271"/>
                  </a:lnTo>
                  <a:lnTo>
                    <a:pt x="547916" y="341198"/>
                  </a:lnTo>
                  <a:lnTo>
                    <a:pt x="547893" y="74091"/>
                  </a:lnTo>
                  <a:lnTo>
                    <a:pt x="547654" y="72174"/>
                  </a:lnTo>
                  <a:lnTo>
                    <a:pt x="547573" y="71488"/>
                  </a:lnTo>
                  <a:lnTo>
                    <a:pt x="534572" y="41998"/>
                  </a:lnTo>
                  <a:lnTo>
                    <a:pt x="534492" y="41808"/>
                  </a:lnTo>
                  <a:lnTo>
                    <a:pt x="534175" y="41429"/>
                  </a:lnTo>
                  <a:lnTo>
                    <a:pt x="533855" y="41109"/>
                  </a:lnTo>
                  <a:lnTo>
                    <a:pt x="531944" y="39014"/>
                  </a:lnTo>
                  <a:lnTo>
                    <a:pt x="530542" y="37401"/>
                  </a:lnTo>
                  <a:lnTo>
                    <a:pt x="530175" y="37041"/>
                  </a:lnTo>
                  <a:lnTo>
                    <a:pt x="529842" y="36766"/>
                  </a:lnTo>
                  <a:lnTo>
                    <a:pt x="528092" y="35178"/>
                  </a:lnTo>
                  <a:lnTo>
                    <a:pt x="526186" y="33388"/>
                  </a:lnTo>
                  <a:lnTo>
                    <a:pt x="525832" y="33098"/>
                  </a:lnTo>
                  <a:lnTo>
                    <a:pt x="525421" y="32816"/>
                  </a:lnTo>
                  <a:lnTo>
                    <a:pt x="521062" y="29545"/>
                  </a:lnTo>
                  <a:lnTo>
                    <a:pt x="492721" y="19342"/>
                  </a:lnTo>
                  <a:lnTo>
                    <a:pt x="492548" y="19342"/>
                  </a:lnTo>
                  <a:lnTo>
                    <a:pt x="488777" y="19050"/>
                  </a:lnTo>
                  <a:lnTo>
                    <a:pt x="486409" y="19050"/>
                  </a:lnTo>
                  <a:lnTo>
                    <a:pt x="486536" y="14046"/>
                  </a:lnTo>
                  <a:lnTo>
                    <a:pt x="486648" y="9626"/>
                  </a:lnTo>
                  <a:lnTo>
                    <a:pt x="486766" y="4978"/>
                  </a:lnTo>
                  <a:lnTo>
                    <a:pt x="486892" y="0"/>
                  </a:lnTo>
                  <a:lnTo>
                    <a:pt x="489552" y="0"/>
                  </a:lnTo>
                  <a:lnTo>
                    <a:pt x="528675" y="11798"/>
                  </a:lnTo>
                  <a:lnTo>
                    <a:pt x="555739" y="39014"/>
                  </a:lnTo>
                  <a:lnTo>
                    <a:pt x="566707" y="71018"/>
                  </a:lnTo>
                  <a:lnTo>
                    <a:pt x="566766" y="71488"/>
                  </a:lnTo>
                  <a:lnTo>
                    <a:pt x="566851" y="72174"/>
                  </a:lnTo>
                  <a:lnTo>
                    <a:pt x="567181" y="76263"/>
                  </a:lnTo>
                  <a:lnTo>
                    <a:pt x="567181" y="339026"/>
                  </a:lnTo>
                  <a:lnTo>
                    <a:pt x="567051" y="340715"/>
                  </a:lnTo>
                  <a:lnTo>
                    <a:pt x="567013" y="341198"/>
                  </a:lnTo>
                  <a:lnTo>
                    <a:pt x="566902" y="342633"/>
                  </a:lnTo>
                  <a:lnTo>
                    <a:pt x="566407" y="346671"/>
                  </a:lnTo>
                  <a:lnTo>
                    <a:pt x="565853" y="349821"/>
                  </a:lnTo>
                  <a:lnTo>
                    <a:pt x="565773" y="350278"/>
                  </a:lnTo>
                  <a:lnTo>
                    <a:pt x="565708" y="350647"/>
                  </a:lnTo>
                  <a:lnTo>
                    <a:pt x="564819" y="354558"/>
                  </a:lnTo>
                  <a:lnTo>
                    <a:pt x="563726" y="358406"/>
                  </a:lnTo>
                  <a:lnTo>
                    <a:pt x="563604" y="358838"/>
                  </a:lnTo>
                  <a:lnTo>
                    <a:pt x="543842" y="391490"/>
                  </a:lnTo>
                  <a:lnTo>
                    <a:pt x="510400" y="411734"/>
                  </a:lnTo>
                  <a:lnTo>
                    <a:pt x="495122" y="414845"/>
                  </a:lnTo>
                  <a:lnTo>
                    <a:pt x="495310" y="414845"/>
                  </a:lnTo>
                  <a:lnTo>
                    <a:pt x="491032" y="415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0" y="3578301"/>
              <a:ext cx="5593080" cy="327969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7118" y="0"/>
            <a:ext cx="7479665" cy="6772909"/>
            <a:chOff x="317118" y="0"/>
            <a:chExt cx="7479665" cy="67729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118" y="0"/>
              <a:ext cx="7165721" cy="37130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1" y="3429000"/>
              <a:ext cx="7235952" cy="33436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RL</a:t>
            </a:r>
            <a:r>
              <a:rPr spc="-185" dirty="0"/>
              <a:t> </a:t>
            </a:r>
            <a:r>
              <a:rPr spc="-100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7980"/>
            <a:ext cx="7409180" cy="315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9245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Imbalance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insertion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double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200" spc="4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LL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(along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B)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followed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RR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(along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A)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(A)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left(B)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endParaRPr sz="18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1800" dirty="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0" y="4404359"/>
            <a:ext cx="6374587" cy="24536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3436" y="289559"/>
            <a:ext cx="7474584" cy="6568440"/>
            <a:chOff x="313436" y="289559"/>
            <a:chExt cx="7474584" cy="6568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" y="289559"/>
              <a:ext cx="7421880" cy="35495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36" y="3351415"/>
              <a:ext cx="7474204" cy="35065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Binary</a:t>
            </a:r>
            <a:r>
              <a:rPr spc="-155" dirty="0"/>
              <a:t> </a:t>
            </a:r>
            <a:r>
              <a:rPr spc="-85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35491" y="568312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2037" y="2239962"/>
            <a:ext cx="1724025" cy="19519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75680" y="2778810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H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4960" y="2778810"/>
            <a:ext cx="106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G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415" y="3350310"/>
            <a:ext cx="647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I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8837" y="2125662"/>
            <a:ext cx="1724025" cy="20662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96565" y="2321610"/>
            <a:ext cx="2838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2885" algn="l"/>
              </a:tabLst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A</a:t>
            </a:r>
            <a:r>
              <a:rPr sz="900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F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0735" y="2778810"/>
            <a:ext cx="100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C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8110" y="2778810"/>
            <a:ext cx="93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B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0720" y="3350310"/>
            <a:ext cx="111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D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039" y="1386839"/>
            <a:ext cx="8242934" cy="918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0160">
              <a:lnSpc>
                <a:spcPct val="100000"/>
              </a:lnSpc>
              <a:spcBef>
                <a:spcPts val="105"/>
              </a:spcBef>
              <a:buSzPct val="95000"/>
              <a:buFont typeface="Constantia"/>
              <a:buChar char="•"/>
              <a:tabLst>
                <a:tab pos="91440" algn="l"/>
              </a:tabLst>
            </a:pP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	Similar</a:t>
            </a:r>
            <a:r>
              <a:rPr sz="2000" i="1" spc="-4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000" i="1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trees:</a:t>
            </a:r>
            <a:r>
              <a:rPr sz="2000" i="1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Given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two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trees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</a:t>
            </a:r>
            <a:r>
              <a:rPr sz="20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T’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said</a:t>
            </a:r>
            <a:r>
              <a:rPr sz="2000" spc="-5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000" spc="-114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similar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onstantia"/>
                <a:cs typeface="Constantia"/>
              </a:rPr>
              <a:t>if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both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these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trees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11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same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structure.</a:t>
            </a:r>
            <a:endParaRPr sz="2000">
              <a:latin typeface="Constantia"/>
              <a:cs typeface="Constantia"/>
            </a:endParaRPr>
          </a:p>
          <a:p>
            <a:pPr marR="2237740" algn="ctr">
              <a:lnSpc>
                <a:spcPct val="100000"/>
              </a:lnSpc>
              <a:spcBef>
                <a:spcPts val="1265"/>
              </a:spcBef>
            </a:pPr>
            <a:r>
              <a:rPr sz="800" dirty="0">
                <a:solidFill>
                  <a:srgbClr val="993300"/>
                </a:solidFill>
                <a:latin typeface="Constantia"/>
                <a:cs typeface="Constantia"/>
              </a:rPr>
              <a:t>TREE</a:t>
            </a:r>
            <a:r>
              <a:rPr sz="800" spc="-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800" spc="-50" dirty="0">
                <a:solidFill>
                  <a:srgbClr val="993300"/>
                </a:solidFill>
                <a:latin typeface="Constantia"/>
                <a:cs typeface="Constantia"/>
              </a:rPr>
              <a:t>T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5640" y="2271394"/>
            <a:ext cx="3949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993300"/>
                </a:solidFill>
                <a:latin typeface="Constantia"/>
                <a:cs typeface="Constantia"/>
              </a:rPr>
              <a:t>TREE</a:t>
            </a:r>
            <a:r>
              <a:rPr sz="800" spc="-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800" spc="-25" dirty="0">
                <a:solidFill>
                  <a:srgbClr val="993300"/>
                </a:solidFill>
                <a:latin typeface="Constantia"/>
                <a:cs typeface="Constantia"/>
              </a:rPr>
              <a:t>T”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240" y="3855704"/>
            <a:ext cx="8195309" cy="9867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620"/>
              </a:spcBef>
              <a:tabLst>
                <a:tab pos="2962275" algn="l"/>
              </a:tabLst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E</a:t>
            </a:r>
            <a:r>
              <a:rPr sz="900" dirty="0">
                <a:solidFill>
                  <a:srgbClr val="993300"/>
                </a:solidFill>
                <a:latin typeface="Constantia"/>
                <a:cs typeface="Constantia"/>
              </a:rPr>
              <a:t>	</a:t>
            </a: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J</a:t>
            </a:r>
            <a:endParaRPr sz="9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900">
              <a:latin typeface="Constantia"/>
              <a:cs typeface="Constantia"/>
            </a:endParaRPr>
          </a:p>
          <a:p>
            <a:pPr marL="12700" marR="5080">
              <a:lnSpc>
                <a:spcPct val="100000"/>
              </a:lnSpc>
            </a:pPr>
            <a:r>
              <a:rPr sz="2000" i="1" spc="-10" dirty="0">
                <a:solidFill>
                  <a:srgbClr val="2E2B1F"/>
                </a:solidFill>
                <a:latin typeface="Constantia"/>
                <a:cs typeface="Constantia"/>
              </a:rPr>
              <a:t>Copies</a:t>
            </a:r>
            <a:r>
              <a:rPr sz="2000" i="1" spc="-5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of</a:t>
            </a:r>
            <a:r>
              <a:rPr sz="2000" i="1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000" i="1" spc="-2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trees:</a:t>
            </a:r>
            <a:r>
              <a:rPr sz="2000" i="1" spc="-3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Two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binary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trees</a:t>
            </a:r>
            <a:r>
              <a:rPr sz="2000" spc="-10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</a:t>
            </a:r>
            <a:r>
              <a:rPr sz="2000" spc="-12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000" spc="-6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T’</a:t>
            </a:r>
            <a:r>
              <a:rPr sz="2000" spc="-7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are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said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to</a:t>
            </a:r>
            <a:r>
              <a:rPr sz="2000" spc="-8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be</a:t>
            </a:r>
            <a:r>
              <a:rPr sz="2000" spc="-7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onstantia"/>
                <a:cs typeface="Constantia"/>
              </a:rPr>
              <a:t>copies</a:t>
            </a:r>
            <a:r>
              <a:rPr sz="2000" i="1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if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they </a:t>
            </a:r>
            <a:r>
              <a:rPr sz="2000" spc="-45" dirty="0">
                <a:solidFill>
                  <a:srgbClr val="2E2B1F"/>
                </a:solidFill>
                <a:latin typeface="Constantia"/>
                <a:cs typeface="Constantia"/>
              </a:rPr>
              <a:t>have</a:t>
            </a:r>
            <a:r>
              <a:rPr sz="2000" spc="-8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similar</a:t>
            </a:r>
            <a:r>
              <a:rPr sz="2000" spc="-10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structure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and</a:t>
            </a:r>
            <a:r>
              <a:rPr sz="2000" spc="-3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same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onstantia"/>
                <a:cs typeface="Constantia"/>
              </a:rPr>
              <a:t>content</a:t>
            </a:r>
            <a:r>
              <a:rPr sz="2000" spc="-9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2E2B1F"/>
                </a:solidFill>
                <a:latin typeface="Constantia"/>
                <a:cs typeface="Constantia"/>
              </a:rPr>
              <a:t>at</a:t>
            </a:r>
            <a:r>
              <a:rPr sz="2000" spc="-6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the</a:t>
            </a:r>
            <a:r>
              <a:rPr sz="2000" spc="-90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corresponding</a:t>
            </a:r>
            <a:r>
              <a:rPr sz="2000" spc="5" dirty="0">
                <a:solidFill>
                  <a:srgbClr val="2E2B1F"/>
                </a:solidFill>
                <a:latin typeface="Constantia"/>
                <a:cs typeface="Constant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onstantia"/>
                <a:cs typeface="Constantia"/>
              </a:rPr>
              <a:t>nodes.</a:t>
            </a:r>
            <a:endParaRPr sz="2000">
              <a:latin typeface="Constantia"/>
              <a:cs typeface="Constant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6937" y="5097462"/>
            <a:ext cx="1724025" cy="153606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634665" y="5293411"/>
            <a:ext cx="102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A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78835" y="5749023"/>
            <a:ext cx="100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C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96210" y="5749023"/>
            <a:ext cx="93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B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8820" y="6320523"/>
            <a:ext cx="111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D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5545" y="6363386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2E2B1F"/>
                </a:solidFill>
                <a:latin typeface="Constantia"/>
                <a:cs typeface="Constantia"/>
              </a:rPr>
              <a:t>E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0137" y="5211762"/>
            <a:ext cx="1724025" cy="137890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377865" y="5293411"/>
            <a:ext cx="102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A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22035" y="5750611"/>
            <a:ext cx="100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C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9410" y="5750611"/>
            <a:ext cx="93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B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02020" y="6320523"/>
            <a:ext cx="111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D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83045" y="6249086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3300"/>
                </a:solidFill>
                <a:latin typeface="Constantia"/>
                <a:cs typeface="Constantia"/>
              </a:rPr>
              <a:t>E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539" y="5128895"/>
            <a:ext cx="35814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993300"/>
                </a:solidFill>
                <a:latin typeface="Constantia"/>
                <a:cs typeface="Constantia"/>
              </a:rPr>
              <a:t>TREE</a:t>
            </a:r>
            <a:r>
              <a:rPr sz="800" spc="-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800" spc="-50" dirty="0">
                <a:solidFill>
                  <a:srgbClr val="993300"/>
                </a:solidFill>
                <a:latin typeface="Constantia"/>
                <a:cs typeface="Constantia"/>
              </a:rPr>
              <a:t>T</a:t>
            </a:r>
            <a:endParaRPr sz="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93740" y="5243195"/>
            <a:ext cx="39497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993300"/>
                </a:solidFill>
                <a:latin typeface="Constantia"/>
                <a:cs typeface="Constantia"/>
              </a:rPr>
              <a:t>TREE</a:t>
            </a:r>
            <a:r>
              <a:rPr sz="800" spc="-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800" spc="-25" dirty="0">
                <a:solidFill>
                  <a:srgbClr val="993300"/>
                </a:solidFill>
                <a:latin typeface="Constantia"/>
                <a:cs typeface="Constantia"/>
              </a:rPr>
              <a:t>T”</a:t>
            </a:r>
            <a:endParaRPr sz="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88657"/>
            <a:ext cx="7063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675E46"/>
                </a:solidFill>
                <a:latin typeface="Cambria"/>
                <a:cs typeface="Cambria"/>
              </a:rPr>
              <a:t>Construct</a:t>
            </a:r>
            <a:r>
              <a:rPr sz="1800" spc="-18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675E46"/>
                </a:solidFill>
                <a:latin typeface="Cambria"/>
                <a:cs typeface="Cambria"/>
              </a:rPr>
              <a:t>an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120" dirty="0">
                <a:solidFill>
                  <a:srgbClr val="675E46"/>
                </a:solidFill>
                <a:latin typeface="Cambria"/>
                <a:cs typeface="Cambria"/>
              </a:rPr>
              <a:t>AVL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95" dirty="0">
                <a:solidFill>
                  <a:srgbClr val="675E46"/>
                </a:solidFill>
                <a:latin typeface="Cambria"/>
                <a:cs typeface="Cambria"/>
              </a:rPr>
              <a:t>tree</a:t>
            </a:r>
            <a:r>
              <a:rPr sz="1800" spc="-17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90" dirty="0">
                <a:solidFill>
                  <a:srgbClr val="675E46"/>
                </a:solidFill>
                <a:latin typeface="Cambria"/>
                <a:cs typeface="Cambria"/>
              </a:rPr>
              <a:t>for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105" dirty="0">
                <a:solidFill>
                  <a:srgbClr val="675E46"/>
                </a:solidFill>
                <a:latin typeface="Cambria"/>
                <a:cs typeface="Cambria"/>
              </a:rPr>
              <a:t>following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90" dirty="0">
                <a:solidFill>
                  <a:srgbClr val="675E46"/>
                </a:solidFill>
                <a:latin typeface="Cambria"/>
                <a:cs typeface="Cambria"/>
              </a:rPr>
              <a:t>data:</a:t>
            </a:r>
            <a:r>
              <a:rPr sz="1800" spc="-18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30,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31,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32,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23,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22,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28,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24,</a:t>
            </a:r>
            <a:r>
              <a:rPr sz="1800" spc="-18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29,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26,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27,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85" dirty="0">
                <a:solidFill>
                  <a:srgbClr val="675E46"/>
                </a:solidFill>
                <a:latin typeface="Cambria"/>
                <a:cs typeface="Cambria"/>
              </a:rPr>
              <a:t>34,</a:t>
            </a:r>
            <a:r>
              <a:rPr sz="1800"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675E46"/>
                </a:solidFill>
                <a:latin typeface="Cambria"/>
                <a:cs typeface="Cambria"/>
              </a:rPr>
              <a:t>36.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55419"/>
            <a:ext cx="7239000" cy="50215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59436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81000"/>
            <a:ext cx="6248400" cy="64358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76567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Deletion</a:t>
            </a:r>
            <a:r>
              <a:rPr spc="-185" dirty="0"/>
              <a:t> </a:t>
            </a:r>
            <a:r>
              <a:rPr spc="-50" dirty="0"/>
              <a:t>in</a:t>
            </a:r>
            <a:r>
              <a:rPr spc="-185" dirty="0"/>
              <a:t> </a:t>
            </a:r>
            <a:r>
              <a:rPr spc="-175" dirty="0"/>
              <a:t>AVL</a:t>
            </a:r>
            <a:r>
              <a:rPr spc="-180" dirty="0"/>
              <a:t> </a:t>
            </a:r>
            <a:r>
              <a:rPr spc="-6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184" y="1061085"/>
            <a:ext cx="7430770" cy="56159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60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Deletion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BST.</a:t>
            </a:r>
            <a:endParaRPr sz="2400">
              <a:latin typeface="Calibri"/>
              <a:cs typeface="Calibri"/>
            </a:endParaRPr>
          </a:p>
          <a:p>
            <a:pPr marL="240029" marR="6350" indent="-227329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deletion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may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disturb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AVLness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re-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balance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4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rotations.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5650865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classes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performed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node: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	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and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400">
              <a:latin typeface="Calibri"/>
              <a:cs typeface="Calibri"/>
            </a:endParaRPr>
          </a:p>
          <a:p>
            <a:pPr marL="240029" marR="137160" indent="-227329" algn="just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present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of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node,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applied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else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is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tree,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performed.</a:t>
            </a:r>
            <a:endParaRPr sz="2400">
              <a:latin typeface="Calibri"/>
              <a:cs typeface="Calibri"/>
            </a:endParaRPr>
          </a:p>
          <a:p>
            <a:pPr marL="240029" marR="281305" indent="-227329">
              <a:lnSpc>
                <a:spcPct val="1099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Further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three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categories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rotations.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variations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are: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1,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L0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L1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rotation. 	Correspondingly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rotation,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R0,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R1 	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R0</a:t>
            </a:r>
            <a:r>
              <a:rPr spc="-185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58417"/>
            <a:ext cx="6162040" cy="28943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34950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SzPct val="92500"/>
              <a:buFont typeface="DejaVu Sans"/>
              <a:buChar char="■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0.</a:t>
            </a:r>
            <a:endParaRPr sz="2000">
              <a:latin typeface="Calibri"/>
              <a:cs typeface="Calibri"/>
            </a:endParaRPr>
          </a:p>
          <a:p>
            <a:pPr marL="240665" indent="-23495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SzPct val="92500"/>
              <a:buFont typeface="DejaVu Sans"/>
              <a:buChar char="■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unchanged.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further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adjustments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done.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25713"/>
                </a:solidFill>
                <a:latin typeface="Calibri"/>
                <a:cs typeface="Calibri"/>
              </a:rPr>
              <a:t>LL</a:t>
            </a:r>
            <a:r>
              <a:rPr sz="2000" spc="-4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rotation.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466" y="4876800"/>
            <a:ext cx="1098499" cy="12253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55823" y="5130381"/>
            <a:ext cx="1270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675E46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2019" y="4430394"/>
            <a:ext cx="2152650" cy="14700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5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node(A)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B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(B)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  <a:tab pos="167386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725" baseline="-16908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725" spc="202" baseline="-1690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left(A)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700" i="1" spc="-75" baseline="1543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2700" baseline="1543">
              <a:latin typeface="Segoe Print"/>
              <a:cs typeface="Segoe Print"/>
            </a:endParaRPr>
          </a:p>
          <a:p>
            <a:pPr marL="1301750">
              <a:lnSpc>
                <a:spcPct val="100000"/>
              </a:lnSpc>
              <a:spcBef>
                <a:spcPts val="1445"/>
              </a:spcBef>
              <a:tabLst>
                <a:tab pos="1674495" algn="l"/>
              </a:tabLst>
            </a:pPr>
            <a:r>
              <a:rPr sz="18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800" i="1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2700" spc="-75" baseline="1543" dirty="0">
                <a:solidFill>
                  <a:srgbClr val="675E46"/>
                </a:solidFill>
                <a:latin typeface="Times New Roman"/>
                <a:cs typeface="Times New Roman"/>
              </a:rPr>
              <a:t>0</a:t>
            </a:r>
            <a:endParaRPr sz="2700" baseline="154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28" y="6064668"/>
            <a:ext cx="1574800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44855" algn="l"/>
              </a:tabLst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r>
              <a:rPr sz="1725" i="1" baseline="-16908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725" baseline="-16908">
              <a:latin typeface="Segoe Print"/>
              <a:cs typeface="Segoe Print"/>
            </a:endParaRPr>
          </a:p>
          <a:p>
            <a:pPr marL="63500">
              <a:lnSpc>
                <a:spcPct val="100000"/>
              </a:lnSpc>
              <a:spcBef>
                <a:spcPts val="1789"/>
              </a:spcBef>
            </a:pPr>
            <a:r>
              <a:rPr sz="18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800" spc="-3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9604" y="5600700"/>
            <a:ext cx="363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725" baseline="-16908">
              <a:latin typeface="Segoe Print"/>
              <a:cs typeface="Segoe Prin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4384" y="4876800"/>
            <a:ext cx="1034707" cy="12717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68718" y="5136731"/>
            <a:ext cx="19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60143" y="5600700"/>
            <a:ext cx="20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6138" y="6111075"/>
            <a:ext cx="195897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855">
              <a:lnSpc>
                <a:spcPts val="1939"/>
              </a:lnSpc>
              <a:spcBef>
                <a:spcPts val="100"/>
              </a:spcBef>
              <a:tabLst>
                <a:tab pos="1426210" algn="l"/>
              </a:tabLst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r>
              <a:rPr sz="1725" i="1" baseline="-16908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A’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725" baseline="-16908">
              <a:latin typeface="Segoe Print"/>
              <a:cs typeface="Segoe Print"/>
            </a:endParaRPr>
          </a:p>
          <a:p>
            <a:pPr marL="806450">
              <a:lnSpc>
                <a:spcPts val="2155"/>
              </a:lnSpc>
              <a:tabLst>
                <a:tab pos="1488440" algn="l"/>
              </a:tabLst>
            </a:pP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h-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ts val="1655"/>
              </a:lnSpc>
            </a:pPr>
            <a:r>
              <a:rPr sz="18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8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3318" y="5554306"/>
            <a:ext cx="33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725" baseline="-16908">
              <a:latin typeface="Segoe Print"/>
              <a:cs typeface="Segoe Prin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50949" y="563883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1132" y="5125935"/>
            <a:ext cx="21145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8134" y="4876800"/>
            <a:ext cx="1098486" cy="122533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876063" y="5136731"/>
            <a:ext cx="20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66183" y="6064668"/>
            <a:ext cx="1059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32155" algn="l"/>
              </a:tabLst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r>
              <a:rPr sz="1725" i="1" baseline="-16908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725" baseline="-16908">
              <a:latin typeface="Segoe Print"/>
              <a:cs typeface="Segoe Prin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2259" y="5600700"/>
            <a:ext cx="417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D25713"/>
                </a:solidFill>
                <a:latin typeface="Segoe Print"/>
                <a:cs typeface="Segoe Print"/>
              </a:rPr>
              <a:t>A’</a:t>
            </a:r>
            <a:r>
              <a:rPr sz="1725" i="1" spc="-37" baseline="-16908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725" baseline="-16908">
              <a:latin typeface="Segoe Print"/>
              <a:cs typeface="Segoe Prin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4283" y="6566789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8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72022" y="5772949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04283" y="5600700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</a:tabLst>
            </a:pPr>
            <a:r>
              <a:rPr sz="18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800" i="1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2700" spc="-75" baseline="1543" dirty="0">
                <a:solidFill>
                  <a:srgbClr val="675E46"/>
                </a:solidFill>
                <a:latin typeface="Times New Roman"/>
                <a:cs typeface="Times New Roman"/>
              </a:rPr>
              <a:t>0</a:t>
            </a:r>
            <a:endParaRPr sz="2700" baseline="154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48478" y="512847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75E46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" y="0"/>
            <a:ext cx="3320288" cy="26491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4814" y="271894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0800" y="783031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571" y="783031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3491" y="1294155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3103" y="146453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4417" y="1384084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8018" y="708177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1397" y="26669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484" y="1048930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0321" y="1309230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2637" y="36742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589" y="2235961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939" y="1820354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2933" y="2235961"/>
            <a:ext cx="151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5866" y="2161108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9094" y="147960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0200" y="1900237"/>
            <a:ext cx="3552532" cy="22785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769548" y="2133879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00370" y="2561412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37469" y="2561412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412" y="3128835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14621" y="312883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15253" y="249909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3809" y="1931670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5159" y="2782798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20908" y="3492080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3756" y="2215375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80283" y="3838117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63198" y="3838117"/>
            <a:ext cx="151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03702" y="363393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83809" y="363393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6002" y="4267555"/>
            <a:ext cx="3564559" cy="259044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556616" y="4522190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49757" y="4994109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66650" y="4994109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79821" y="5620436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56616" y="5777014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94536" y="4925314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02030" y="4298987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29505" y="523848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12014" y="5395061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19508" y="4612157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48398" y="6559918"/>
            <a:ext cx="151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44130" y="5777014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2014" y="633454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989531" y="555163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386630" y="55498"/>
            <a:ext cx="3905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72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6016" y="2872448"/>
            <a:ext cx="13347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6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18291" y="6387744"/>
            <a:ext cx="11887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886316" y="4291838"/>
            <a:ext cx="1210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R1</a:t>
            </a:r>
            <a:r>
              <a:rPr spc="-185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540" y="1558417"/>
            <a:ext cx="6187440" cy="39566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53365" indent="-252095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DejaVu Sans"/>
              <a:buChar char="■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  <a:p>
            <a:pPr marL="253365" indent="-25209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DejaVu Sans"/>
              <a:buChar char="■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reduced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25713"/>
                </a:solidFill>
                <a:latin typeface="Calibri"/>
                <a:cs typeface="Calibri"/>
              </a:rPr>
              <a:t>1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Must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continue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root.</a:t>
            </a: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25713"/>
                </a:solidFill>
                <a:latin typeface="Calibri"/>
                <a:cs typeface="Calibri"/>
              </a:rPr>
              <a:t>LL</a:t>
            </a:r>
            <a:r>
              <a:rPr sz="2000" spc="-3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25713"/>
                </a:solidFill>
                <a:latin typeface="Calibri"/>
                <a:cs typeface="Calibri"/>
              </a:rPr>
              <a:t>R0</a:t>
            </a:r>
            <a:r>
              <a:rPr sz="2000" spc="-3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rotations.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9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533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node(A)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B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(B)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725" baseline="-16908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725" spc="202" baseline="-16908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left(A)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2470" y="6567284"/>
            <a:ext cx="13347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6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210" y="5327777"/>
            <a:ext cx="1136065" cy="902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69374" y="5905093"/>
            <a:ext cx="2667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37" baseline="-13888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050" i="1" spc="-25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050">
              <a:latin typeface="Segoe Print"/>
              <a:cs typeface="Segoe Prin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3031" y="5327777"/>
            <a:ext cx="1069492" cy="9359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10845" y="6567284"/>
            <a:ext cx="11887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6041" y="6236589"/>
            <a:ext cx="3797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A’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96008" y="6398120"/>
            <a:ext cx="2965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h-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09217" y="5867171"/>
            <a:ext cx="50545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4645" algn="l"/>
              </a:tabLst>
            </a:pP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1600">
              <a:latin typeface="Segoe Print"/>
              <a:cs typeface="Segoe Prin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398" y="5327777"/>
            <a:ext cx="1136065" cy="9020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21657" y="6567284"/>
            <a:ext cx="1210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13420" y="5551282"/>
          <a:ext cx="5796910" cy="1083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4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A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30"/>
                        </a:lnSpc>
                      </a:pPr>
                      <a:r>
                        <a:rPr sz="1400" spc="-50" dirty="0">
                          <a:solidFill>
                            <a:srgbClr val="675E4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A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30"/>
                        </a:lnSpc>
                      </a:pPr>
                      <a:r>
                        <a:rPr sz="1400" spc="-50" dirty="0">
                          <a:solidFill>
                            <a:srgbClr val="675E4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5965">
                        <a:lnSpc>
                          <a:spcPts val="1814"/>
                        </a:lnSpc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153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0" dirty="0">
                          <a:solidFill>
                            <a:srgbClr val="675E4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A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i="1" spc="-5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endParaRPr sz="1600">
                        <a:latin typeface="Segoe Print"/>
                        <a:cs typeface="Segoe Print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0" dirty="0">
                          <a:solidFill>
                            <a:srgbClr val="675E4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465"/>
                        </a:lnSpc>
                        <a:spcBef>
                          <a:spcPts val="340"/>
                        </a:spcBef>
                      </a:pPr>
                      <a:r>
                        <a:rPr sz="1600" i="1" spc="160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A</a:t>
                      </a:r>
                      <a:r>
                        <a:rPr sz="1600" i="1" spc="15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’</a:t>
                      </a:r>
                      <a:r>
                        <a:rPr sz="1575" i="1" spc="-600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R</a:t>
                      </a:r>
                      <a:endParaRPr sz="1575" baseline="-15873">
                        <a:latin typeface="Segoe Print"/>
                        <a:cs typeface="Segoe Print"/>
                      </a:endParaRPr>
                    </a:p>
                    <a:p>
                      <a:pPr marL="140970">
                        <a:lnSpc>
                          <a:spcPts val="894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h-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i="1" spc="-2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37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L</a:t>
                      </a:r>
                      <a:endParaRPr sz="1575" baseline="-15873">
                        <a:latin typeface="Segoe Print"/>
                        <a:cs typeface="Segoe Print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i="1" spc="-2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37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L</a:t>
                      </a:r>
                      <a:endParaRPr sz="1575" baseline="-15873">
                        <a:latin typeface="Segoe Print"/>
                        <a:cs typeface="Segoe Print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i="1" spc="18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682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R</a:t>
                      </a:r>
                      <a:r>
                        <a:rPr sz="2400" spc="277" baseline="-43402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400" baseline="-43402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i="1" spc="-2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37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L</a:t>
                      </a:r>
                      <a:endParaRPr sz="1575" baseline="-15873">
                        <a:latin typeface="Segoe Print"/>
                        <a:cs typeface="Segoe Print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i="1" spc="18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682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R</a:t>
                      </a:r>
                      <a:r>
                        <a:rPr sz="2400" spc="277" baseline="-43402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2400" baseline="-43402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595"/>
                        </a:lnSpc>
                        <a:spcBef>
                          <a:spcPts val="475"/>
                        </a:spcBef>
                      </a:pPr>
                      <a:r>
                        <a:rPr sz="1600" i="1" spc="-25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B</a:t>
                      </a:r>
                      <a:r>
                        <a:rPr sz="1575" i="1" spc="-37" baseline="-15873" dirty="0">
                          <a:solidFill>
                            <a:srgbClr val="D25713"/>
                          </a:solidFill>
                          <a:latin typeface="Segoe Print"/>
                          <a:cs typeface="Segoe Print"/>
                        </a:rPr>
                        <a:t>R</a:t>
                      </a:r>
                      <a:endParaRPr sz="1575" baseline="-15873">
                        <a:latin typeface="Segoe Print"/>
                        <a:cs typeface="Segoe Print"/>
                      </a:endParaRPr>
                    </a:p>
                    <a:p>
                      <a:pPr marL="44450">
                        <a:lnSpc>
                          <a:spcPts val="125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h-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2" y="71437"/>
            <a:ext cx="3247097" cy="22190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7182" y="324789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747" y="793991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359" y="793991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698" y="1261033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5755" y="1416710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0683" y="1446987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2331" y="725589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1130" y="102869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750" y="1036954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0339" y="1274800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8347" y="414235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9478" y="1914029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354" y="174184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2727" y="153426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6372" y="1824037"/>
            <a:ext cx="3516782" cy="218781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871465" y="2094319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9765" y="2599321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1909" y="2599321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9203" y="3269564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58220" y="3269564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8197" y="2525712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9275" y="1855470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59874" y="2860827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1419" y="369863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85107" y="2190597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7437" y="3834765"/>
            <a:ext cx="1040968" cy="72367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019767" y="4151591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40939" y="3866197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6221" y="4118902"/>
            <a:ext cx="3644341" cy="259060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6417817" y="4460023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46709" y="5320665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79554" y="5320665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55107" y="6181318"/>
            <a:ext cx="128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18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2270" y="6181318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29283" y="5498083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87857" y="4150334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49723" y="587162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32601" y="587162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77345" y="4795811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86878" y="6181318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56918" y="603001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313872" y="211531"/>
            <a:ext cx="3905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72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7951" y="2185517"/>
            <a:ext cx="13347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6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69169" y="6491084"/>
            <a:ext cx="11887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73104" y="3324161"/>
            <a:ext cx="1210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R-</a:t>
            </a:r>
            <a:r>
              <a:rPr dirty="0"/>
              <a:t>1</a:t>
            </a:r>
            <a:r>
              <a:rPr spc="-210" dirty="0"/>
              <a:t> </a:t>
            </a:r>
            <a:r>
              <a:rPr spc="-95" dirty="0"/>
              <a:t>Rotation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2696972"/>
            <a:ext cx="3440429" cy="10312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3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reduced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25713"/>
                </a:solidFill>
                <a:latin typeface="Calibri"/>
                <a:cs typeface="Calibri"/>
              </a:rPr>
              <a:t>1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Must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continue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root.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25713"/>
                </a:solidFill>
                <a:latin typeface="Calibri"/>
                <a:cs typeface="Calibri"/>
              </a:rPr>
              <a:t>LR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164964"/>
            <a:ext cx="2124075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During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2019" y="4502785"/>
            <a:ext cx="2162810" cy="16700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5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node(A)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C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Right(C)&lt;-</a:t>
            </a:r>
            <a:r>
              <a:rPr sz="1800" spc="-1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(C)&lt;-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Right(B)&lt;-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1725" spc="-37" baseline="-16908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endParaRPr sz="1725" baseline="-16908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Left(A)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&lt;-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1725" spc="-37" baseline="-16908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endParaRPr sz="1725" baseline="-16908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240" y="1569250"/>
            <a:ext cx="1291793" cy="21332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80275" y="18852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0664" y="2472727"/>
            <a:ext cx="1739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675E46"/>
                </a:solidFill>
                <a:latin typeface="Times New Roman"/>
                <a:cs typeface="Times New Roman"/>
              </a:rPr>
              <a:t>-</a:t>
            </a: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540" y="1558417"/>
            <a:ext cx="639826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53365" indent="-252095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DejaVu Sans"/>
              <a:buChar char="■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  <a:p>
            <a:pPr marL="253365" indent="-252095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DejaVu Sans"/>
              <a:buChar char="■"/>
              <a:tabLst>
                <a:tab pos="25336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75" baseline="3993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2400" baseline="39930">
              <a:latin typeface="Segoe Print"/>
              <a:cs typeface="Segoe Prin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0406" y="2479713"/>
            <a:ext cx="17462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5006" y="3067215"/>
            <a:ext cx="3092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7317" y="3654704"/>
            <a:ext cx="31559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584" y="2479713"/>
            <a:ext cx="3314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07008" y="3060230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717" y="3125965"/>
            <a:ext cx="1676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endParaRPr sz="1600">
              <a:latin typeface="Segoe Print"/>
              <a:cs typeface="Segoe Prin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9428" y="4007649"/>
            <a:ext cx="1291793" cy="213326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953218" y="4330610"/>
            <a:ext cx="1828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3594" y="4918112"/>
            <a:ext cx="17462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8194" y="5505615"/>
            <a:ext cx="3092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0506" y="6093104"/>
            <a:ext cx="31559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9172" y="4918112"/>
            <a:ext cx="2317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A’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65547" y="5028603"/>
            <a:ext cx="1225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-50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050">
              <a:latin typeface="Segoe Print"/>
              <a:cs typeface="Segoe Prin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5906" y="5564365"/>
            <a:ext cx="1676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20197" y="5498630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53852" y="4911128"/>
            <a:ext cx="1739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675E46"/>
                </a:solidFill>
                <a:latin typeface="Times New Roman"/>
                <a:cs typeface="Times New Roman"/>
              </a:rPr>
              <a:t>-</a:t>
            </a: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93463" y="43236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675E46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6462" y="4453801"/>
            <a:ext cx="2317559" cy="154576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353518" y="4776761"/>
            <a:ext cx="1676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11972" y="5305513"/>
            <a:ext cx="1828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A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0617" y="5951753"/>
            <a:ext cx="31559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86572" y="5908700"/>
            <a:ext cx="420370" cy="5981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A’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R</a:t>
            </a:r>
            <a:endParaRPr sz="1575" baseline="-15873">
              <a:latin typeface="Segoe Print"/>
              <a:cs typeface="Segoe Print"/>
            </a:endParaRPr>
          </a:p>
          <a:p>
            <a:pPr marL="111125">
              <a:lnSpc>
                <a:spcPct val="100000"/>
              </a:lnSpc>
              <a:spcBef>
                <a:spcPts val="33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h-</a:t>
            </a: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46595" y="5305513"/>
            <a:ext cx="17462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endParaRPr sz="1600">
              <a:latin typeface="Segoe Print"/>
              <a:cs typeface="Segoe Prin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93763" y="4769777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1326" y="3523246"/>
            <a:ext cx="1385570" cy="77470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130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575" baseline="-15873">
              <a:latin typeface="Segoe Print"/>
              <a:cs typeface="Segoe Print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6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9828" y="5951753"/>
            <a:ext cx="1485900" cy="8267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869315" algn="l"/>
              </a:tabLst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B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r>
              <a:rPr sz="1575" i="1" baseline="-15873" dirty="0">
                <a:solidFill>
                  <a:srgbClr val="D25713"/>
                </a:solidFill>
                <a:latin typeface="Segoe Print"/>
                <a:cs typeface="Segoe Print"/>
              </a:rPr>
              <a:t>	</a:t>
            </a: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575" baseline="-15873">
              <a:latin typeface="Segoe Print"/>
              <a:cs typeface="Segoe Print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50">
              <a:latin typeface="Segoe Print"/>
              <a:cs typeface="Segoe Print"/>
            </a:endParaRPr>
          </a:p>
          <a:p>
            <a:pPr marL="283845">
              <a:lnSpc>
                <a:spcPct val="100000"/>
              </a:lnSpc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34270" y="6093104"/>
            <a:ext cx="1261745" cy="674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645" algn="ctr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D25713"/>
                </a:solidFill>
                <a:latin typeface="Segoe Print"/>
                <a:cs typeface="Segoe Print"/>
              </a:rPr>
              <a:t>C</a:t>
            </a:r>
            <a:r>
              <a:rPr sz="1575" i="1" spc="-37" baseline="-15873" dirty="0">
                <a:solidFill>
                  <a:srgbClr val="D25713"/>
                </a:solidFill>
                <a:latin typeface="Segoe Print"/>
                <a:cs typeface="Segoe Print"/>
              </a:rPr>
              <a:t>L</a:t>
            </a:r>
            <a:endParaRPr sz="1575" baseline="-15873">
              <a:latin typeface="Segoe Print"/>
              <a:cs typeface="Segoe Print"/>
            </a:endParaRPr>
          </a:p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"/>
            <a:ext cx="8310562" cy="66661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7044" y="403478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8829" y="877951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3977" y="877951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098" y="1350225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8117" y="150765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4251" y="808786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831" y="179069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81" y="1123632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9412" y="1173924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5715" y="493928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282" y="2189848"/>
            <a:ext cx="131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2759" y="2187663"/>
            <a:ext cx="127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560" y="180364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7692" y="180364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9648" y="1557947"/>
            <a:ext cx="135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72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28391" y="1173924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8546" y="2186520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9240" y="2725369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86581" y="2725369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07804" y="3220097"/>
            <a:ext cx="912494" cy="3835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  <a:p>
            <a:pPr marL="784860">
              <a:lnSpc>
                <a:spcPct val="100000"/>
              </a:lnSpc>
              <a:spcBef>
                <a:spcPts val="33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88914" y="264681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07597" y="1931670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2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76055" y="3004388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26268" y="306149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3475" y="2289238"/>
            <a:ext cx="1073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993300"/>
                </a:solidFill>
                <a:latin typeface="Constantia"/>
                <a:cs typeface="Constantia"/>
              </a:rPr>
              <a:t>-</a:t>
            </a: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97249" y="4212767"/>
            <a:ext cx="131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74260" y="4212767"/>
            <a:ext cx="127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63608" y="377664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13821" y="377664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68427" y="4325366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39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02462" y="4918519"/>
            <a:ext cx="139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45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35027" y="4918519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36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26367" y="5902553"/>
            <a:ext cx="134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27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17272" y="5938088"/>
            <a:ext cx="131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37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30377" y="5938088"/>
            <a:ext cx="127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41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17740" y="4832057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84340" y="4044835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50740" y="5422481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940" y="542248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39740" y="4438446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1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62140" y="6442049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35227" y="5938088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993300"/>
                </a:solidFill>
                <a:latin typeface="Constantia"/>
                <a:cs typeface="Constantia"/>
              </a:rPr>
              <a:t>63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51140" y="5422481"/>
            <a:ext cx="91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993300"/>
                </a:solidFill>
                <a:latin typeface="Constantia"/>
                <a:cs typeface="Constantia"/>
              </a:rPr>
              <a:t>0</a:t>
            </a:r>
            <a:endParaRPr sz="900">
              <a:latin typeface="Constantia"/>
              <a:cs typeface="Constanti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828540" y="116306"/>
            <a:ext cx="2984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Consider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AVL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72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0407" y="2673807"/>
            <a:ext cx="13347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Before</a:t>
            </a:r>
            <a:r>
              <a:rPr sz="1600" spc="-45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39882" y="6515722"/>
            <a:ext cx="11887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rotation.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32508" y="4233824"/>
            <a:ext cx="1210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E2B1F"/>
                </a:solidFill>
                <a:latin typeface="Times New Roman"/>
                <a:cs typeface="Times New Roman"/>
              </a:rPr>
              <a:t>After</a:t>
            </a:r>
            <a:r>
              <a:rPr sz="1600" spc="-40" dirty="0">
                <a:solidFill>
                  <a:srgbClr val="2E2B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Times New Roman"/>
                <a:cs typeface="Times New Roman"/>
              </a:rPr>
              <a:t>deletion.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70" y="368437"/>
            <a:ext cx="87604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Strict / Proper / Full Binary Tree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616075"/>
            <a:ext cx="71989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5113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848360" algn="l"/>
              </a:tabLst>
            </a:pPr>
            <a:r>
              <a:rPr lang="en-US" sz="2400" dirty="0"/>
              <a:t>A binary tree where </a:t>
            </a:r>
            <a:r>
              <a:rPr lang="en-US" sz="2400" b="1" dirty="0"/>
              <a:t>every node has either 0 or 2 children</a:t>
            </a:r>
            <a:r>
              <a:rPr lang="en-US" sz="2400" dirty="0"/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581400"/>
            <a:ext cx="5410200" cy="254812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L0,</a:t>
            </a:r>
            <a:r>
              <a:rPr spc="-190" dirty="0"/>
              <a:t> </a:t>
            </a:r>
            <a:r>
              <a:rPr spc="-70" dirty="0"/>
              <a:t>L1</a:t>
            </a:r>
            <a:r>
              <a:rPr spc="-185" dirty="0"/>
              <a:t> </a:t>
            </a:r>
            <a:r>
              <a:rPr spc="-90" dirty="0"/>
              <a:t>and</a:t>
            </a:r>
            <a:r>
              <a:rPr spc="-185" dirty="0"/>
              <a:t> </a:t>
            </a:r>
            <a:r>
              <a:rPr spc="-110" dirty="0"/>
              <a:t>L-</a:t>
            </a:r>
            <a:r>
              <a:rPr dirty="0"/>
              <a:t>1</a:t>
            </a:r>
            <a:r>
              <a:rPr spc="-185" dirty="0"/>
              <a:t> </a:t>
            </a:r>
            <a:r>
              <a:rPr spc="-85" dirty="0"/>
              <a:t>Rotations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075"/>
            <a:ext cx="7280909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either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0,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deleted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of 	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critical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LO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≡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RR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L1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≡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RL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rotation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L-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≡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rotation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91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86981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M-</a:t>
            </a:r>
            <a:r>
              <a:rPr spc="-185" dirty="0"/>
              <a:t>Way</a:t>
            </a:r>
            <a:r>
              <a:rPr spc="-165" dirty="0"/>
              <a:t> </a:t>
            </a:r>
            <a:r>
              <a:rPr spc="-120" dirty="0"/>
              <a:t>Search</a:t>
            </a:r>
            <a:r>
              <a:rPr spc="-160" dirty="0"/>
              <a:t> </a:t>
            </a:r>
            <a:r>
              <a:rPr spc="-85" dirty="0"/>
              <a:t>Trees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38169" y="4073525"/>
            <a:ext cx="2130425" cy="400050"/>
            <a:chOff x="3438169" y="4073525"/>
            <a:chExt cx="2130425" cy="400050"/>
          </a:xfrm>
        </p:grpSpPr>
        <p:sp>
          <p:nvSpPr>
            <p:cNvPr id="5" name="object 5"/>
            <p:cNvSpPr/>
            <p:nvPr/>
          </p:nvSpPr>
          <p:spPr>
            <a:xfrm>
              <a:off x="3649243" y="4073525"/>
              <a:ext cx="511809" cy="400050"/>
            </a:xfrm>
            <a:custGeom>
              <a:avLst/>
              <a:gdLst/>
              <a:ahLst/>
              <a:cxnLst/>
              <a:rect l="l" t="t" r="r" b="b"/>
              <a:pathLst>
                <a:path w="511810" h="400050">
                  <a:moveTo>
                    <a:pt x="511581" y="400050"/>
                  </a:moveTo>
                  <a:lnTo>
                    <a:pt x="0" y="400050"/>
                  </a:lnTo>
                  <a:lnTo>
                    <a:pt x="0" y="0"/>
                  </a:lnTo>
                  <a:lnTo>
                    <a:pt x="511581" y="0"/>
                  </a:lnTo>
                  <a:lnTo>
                    <a:pt x="511581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81000"/>
                  </a:lnTo>
                  <a:lnTo>
                    <a:pt x="9525" y="381000"/>
                  </a:lnTo>
                  <a:lnTo>
                    <a:pt x="19050" y="390525"/>
                  </a:lnTo>
                  <a:lnTo>
                    <a:pt x="511581" y="390525"/>
                  </a:lnTo>
                  <a:lnTo>
                    <a:pt x="511581" y="400050"/>
                  </a:lnTo>
                  <a:close/>
                </a:path>
                <a:path w="511810" h="40005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511810" h="400050">
                  <a:moveTo>
                    <a:pt x="492531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492531" y="9525"/>
                  </a:lnTo>
                  <a:lnTo>
                    <a:pt x="492531" y="19050"/>
                  </a:lnTo>
                  <a:close/>
                </a:path>
                <a:path w="511810" h="400050">
                  <a:moveTo>
                    <a:pt x="492531" y="390525"/>
                  </a:moveTo>
                  <a:lnTo>
                    <a:pt x="492531" y="9525"/>
                  </a:lnTo>
                  <a:lnTo>
                    <a:pt x="502056" y="19050"/>
                  </a:lnTo>
                  <a:lnTo>
                    <a:pt x="511581" y="19050"/>
                  </a:lnTo>
                  <a:lnTo>
                    <a:pt x="511581" y="381000"/>
                  </a:lnTo>
                  <a:lnTo>
                    <a:pt x="502056" y="381000"/>
                  </a:lnTo>
                  <a:lnTo>
                    <a:pt x="492531" y="390525"/>
                  </a:lnTo>
                  <a:close/>
                </a:path>
                <a:path w="511810" h="400050">
                  <a:moveTo>
                    <a:pt x="511581" y="19050"/>
                  </a:moveTo>
                  <a:lnTo>
                    <a:pt x="502056" y="19050"/>
                  </a:lnTo>
                  <a:lnTo>
                    <a:pt x="492531" y="9525"/>
                  </a:lnTo>
                  <a:lnTo>
                    <a:pt x="511581" y="9525"/>
                  </a:lnTo>
                  <a:lnTo>
                    <a:pt x="511581" y="19050"/>
                  </a:lnTo>
                  <a:close/>
                </a:path>
                <a:path w="511810" h="400050">
                  <a:moveTo>
                    <a:pt x="19050" y="390525"/>
                  </a:moveTo>
                  <a:lnTo>
                    <a:pt x="9525" y="381000"/>
                  </a:lnTo>
                  <a:lnTo>
                    <a:pt x="19050" y="381000"/>
                  </a:lnTo>
                  <a:lnTo>
                    <a:pt x="19050" y="390525"/>
                  </a:lnTo>
                  <a:close/>
                </a:path>
                <a:path w="511810" h="400050">
                  <a:moveTo>
                    <a:pt x="492531" y="390525"/>
                  </a:moveTo>
                  <a:lnTo>
                    <a:pt x="19050" y="390525"/>
                  </a:lnTo>
                  <a:lnTo>
                    <a:pt x="19050" y="381000"/>
                  </a:lnTo>
                  <a:lnTo>
                    <a:pt x="492531" y="381000"/>
                  </a:lnTo>
                  <a:lnTo>
                    <a:pt x="492531" y="390525"/>
                  </a:lnTo>
                  <a:close/>
                </a:path>
                <a:path w="511810" h="400050">
                  <a:moveTo>
                    <a:pt x="511581" y="390525"/>
                  </a:moveTo>
                  <a:lnTo>
                    <a:pt x="492531" y="390525"/>
                  </a:lnTo>
                  <a:lnTo>
                    <a:pt x="502056" y="381000"/>
                  </a:lnTo>
                  <a:lnTo>
                    <a:pt x="511581" y="381000"/>
                  </a:lnTo>
                  <a:lnTo>
                    <a:pt x="511581" y="390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7287" y="4082796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6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6" y="0"/>
                  </a:lnTo>
                  <a:lnTo>
                    <a:pt x="211836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8169" y="407352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24" y="0"/>
                  </a:moveTo>
                  <a:lnTo>
                    <a:pt x="211074" y="0"/>
                  </a:lnTo>
                  <a:lnTo>
                    <a:pt x="211074" y="19050"/>
                  </a:lnTo>
                  <a:lnTo>
                    <a:pt x="211074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74" y="19050"/>
                  </a:lnTo>
                  <a:lnTo>
                    <a:pt x="211074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24" y="400050"/>
                  </a:lnTo>
                  <a:lnTo>
                    <a:pt x="230124" y="390525"/>
                  </a:lnTo>
                  <a:lnTo>
                    <a:pt x="230124" y="381000"/>
                  </a:lnTo>
                  <a:lnTo>
                    <a:pt x="230124" y="19050"/>
                  </a:lnTo>
                  <a:lnTo>
                    <a:pt x="230124" y="9525"/>
                  </a:lnTo>
                  <a:lnTo>
                    <a:pt x="230124" y="0"/>
                  </a:lnTo>
                  <a:close/>
                </a:path>
                <a:path w="1426845" h="400050">
                  <a:moveTo>
                    <a:pt x="1426260" y="0"/>
                  </a:moveTo>
                  <a:lnTo>
                    <a:pt x="1407210" y="0"/>
                  </a:lnTo>
                  <a:lnTo>
                    <a:pt x="1407210" y="19050"/>
                  </a:lnTo>
                  <a:lnTo>
                    <a:pt x="1407210" y="381000"/>
                  </a:lnTo>
                  <a:lnTo>
                    <a:pt x="933742" y="381000"/>
                  </a:lnTo>
                  <a:lnTo>
                    <a:pt x="933742" y="19050"/>
                  </a:lnTo>
                  <a:lnTo>
                    <a:pt x="1407210" y="19050"/>
                  </a:lnTo>
                  <a:lnTo>
                    <a:pt x="1407210" y="0"/>
                  </a:lnTo>
                  <a:lnTo>
                    <a:pt x="914692" y="0"/>
                  </a:lnTo>
                  <a:lnTo>
                    <a:pt x="914692" y="400050"/>
                  </a:lnTo>
                  <a:lnTo>
                    <a:pt x="1426260" y="400050"/>
                  </a:lnTo>
                  <a:lnTo>
                    <a:pt x="1426260" y="390525"/>
                  </a:lnTo>
                  <a:lnTo>
                    <a:pt x="1426260" y="381000"/>
                  </a:lnTo>
                  <a:lnTo>
                    <a:pt x="1426260" y="19050"/>
                  </a:lnTo>
                  <a:lnTo>
                    <a:pt x="1426260" y="9525"/>
                  </a:lnTo>
                  <a:lnTo>
                    <a:pt x="1426260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51375" y="4082796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41774" y="407352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1426845" h="400050">
                  <a:moveTo>
                    <a:pt x="1426273" y="0"/>
                  </a:moveTo>
                  <a:lnTo>
                    <a:pt x="1407223" y="0"/>
                  </a:lnTo>
                  <a:lnTo>
                    <a:pt x="1407223" y="19050"/>
                  </a:lnTo>
                  <a:lnTo>
                    <a:pt x="1407223" y="381000"/>
                  </a:lnTo>
                  <a:lnTo>
                    <a:pt x="933742" y="381000"/>
                  </a:lnTo>
                  <a:lnTo>
                    <a:pt x="933742" y="19050"/>
                  </a:lnTo>
                  <a:lnTo>
                    <a:pt x="1407223" y="19050"/>
                  </a:lnTo>
                  <a:lnTo>
                    <a:pt x="1407223" y="0"/>
                  </a:lnTo>
                  <a:lnTo>
                    <a:pt x="914692" y="0"/>
                  </a:lnTo>
                  <a:lnTo>
                    <a:pt x="914692" y="400050"/>
                  </a:lnTo>
                  <a:lnTo>
                    <a:pt x="1426273" y="400050"/>
                  </a:lnTo>
                  <a:lnTo>
                    <a:pt x="1426273" y="390525"/>
                  </a:lnTo>
                  <a:lnTo>
                    <a:pt x="1426273" y="381000"/>
                  </a:lnTo>
                  <a:lnTo>
                    <a:pt x="1426273" y="19050"/>
                  </a:lnTo>
                  <a:lnTo>
                    <a:pt x="1426273" y="9525"/>
                  </a:lnTo>
                  <a:lnTo>
                    <a:pt x="1426273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7540" y="1616075"/>
            <a:ext cx="7322184" cy="275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314325" indent="-227329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54000" algn="l"/>
              </a:tabLst>
            </a:pP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Tree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whose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degree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restricted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while 	retaining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general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binary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2527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527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entries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r>
              <a:rPr sz="24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pointers.</a:t>
            </a:r>
            <a:endParaRPr sz="2400">
              <a:latin typeface="Calibri"/>
              <a:cs typeface="Calibri"/>
            </a:endParaRPr>
          </a:p>
          <a:p>
            <a:pPr marL="252729" indent="-227329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"/>
              <a:buChar char="•"/>
              <a:tabLst>
                <a:tab pos="252729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subtree</a:t>
            </a:r>
            <a:endParaRPr sz="24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505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&gt;=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entry</a:t>
            </a:r>
            <a:endParaRPr sz="2000">
              <a:latin typeface="Calibri"/>
              <a:cs typeface="Calibri"/>
            </a:endParaRPr>
          </a:p>
          <a:p>
            <a:pPr marL="550545" lvl="1" indent="-22860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50545" algn="l"/>
                <a:tab pos="848360" algn="l"/>
              </a:tabLst>
            </a:pP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	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entry.</a:t>
            </a:r>
            <a:endParaRPr sz="2000">
              <a:latin typeface="Calibri"/>
              <a:cs typeface="Calibri"/>
            </a:endParaRPr>
          </a:p>
          <a:p>
            <a:pPr marL="620395" algn="ctr">
              <a:lnSpc>
                <a:spcPct val="100000"/>
              </a:lnSpc>
              <a:spcBef>
                <a:spcPts val="1150"/>
              </a:spcBef>
              <a:tabLst>
                <a:tab pos="1323975" algn="l"/>
                <a:tab pos="2027555" algn="l"/>
              </a:tabLst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42880" y="4256061"/>
            <a:ext cx="548640" cy="925830"/>
          </a:xfrm>
          <a:custGeom>
            <a:avLst/>
            <a:gdLst/>
            <a:ahLst/>
            <a:cxnLst/>
            <a:rect l="l" t="t" r="r" b="b"/>
            <a:pathLst>
              <a:path w="548639" h="925829">
                <a:moveTo>
                  <a:pt x="16471" y="925563"/>
                </a:moveTo>
                <a:lnTo>
                  <a:pt x="0" y="915987"/>
                </a:lnTo>
                <a:lnTo>
                  <a:pt x="532104" y="0"/>
                </a:lnTo>
                <a:lnTo>
                  <a:pt x="548576" y="9575"/>
                </a:lnTo>
                <a:lnTo>
                  <a:pt x="16471" y="92556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7775" y="4275696"/>
            <a:ext cx="449580" cy="886460"/>
          </a:xfrm>
          <a:custGeom>
            <a:avLst/>
            <a:gdLst/>
            <a:ahLst/>
            <a:cxnLst/>
            <a:rect l="l" t="t" r="r" b="b"/>
            <a:pathLst>
              <a:path w="449579" h="886460">
                <a:moveTo>
                  <a:pt x="432422" y="886294"/>
                </a:moveTo>
                <a:lnTo>
                  <a:pt x="0" y="8407"/>
                </a:lnTo>
                <a:lnTo>
                  <a:pt x="17081" y="0"/>
                </a:lnTo>
                <a:lnTo>
                  <a:pt x="449516" y="877887"/>
                </a:lnTo>
                <a:lnTo>
                  <a:pt x="432422" y="886294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673771" y="4073525"/>
            <a:ext cx="5729605" cy="2076450"/>
            <a:chOff x="1673771" y="4073525"/>
            <a:chExt cx="5729605" cy="2076450"/>
          </a:xfrm>
        </p:grpSpPr>
        <p:sp>
          <p:nvSpPr>
            <p:cNvPr id="14" name="object 14"/>
            <p:cNvSpPr/>
            <p:nvPr/>
          </p:nvSpPr>
          <p:spPr>
            <a:xfrm>
              <a:off x="4855463" y="4082796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45380" y="4073525"/>
              <a:ext cx="230504" cy="400050"/>
            </a:xfrm>
            <a:custGeom>
              <a:avLst/>
              <a:gdLst/>
              <a:ahLst/>
              <a:cxnLst/>
              <a:rect l="l" t="t" r="r" b="b"/>
              <a:pathLst>
                <a:path w="230504" h="400050">
                  <a:moveTo>
                    <a:pt x="230136" y="400050"/>
                  </a:moveTo>
                  <a:lnTo>
                    <a:pt x="0" y="400050"/>
                  </a:lnTo>
                  <a:lnTo>
                    <a:pt x="0" y="0"/>
                  </a:lnTo>
                  <a:lnTo>
                    <a:pt x="230136" y="0"/>
                  </a:lnTo>
                  <a:lnTo>
                    <a:pt x="23013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81000"/>
                  </a:lnTo>
                  <a:lnTo>
                    <a:pt x="9525" y="381000"/>
                  </a:lnTo>
                  <a:lnTo>
                    <a:pt x="19050" y="390525"/>
                  </a:lnTo>
                  <a:lnTo>
                    <a:pt x="230136" y="390525"/>
                  </a:lnTo>
                  <a:lnTo>
                    <a:pt x="230136" y="400050"/>
                  </a:lnTo>
                  <a:close/>
                </a:path>
                <a:path w="230504" h="40005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0504" h="400050">
                  <a:moveTo>
                    <a:pt x="21108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11086" y="9525"/>
                  </a:lnTo>
                  <a:lnTo>
                    <a:pt x="211086" y="19050"/>
                  </a:lnTo>
                  <a:close/>
                </a:path>
                <a:path w="230504" h="400050">
                  <a:moveTo>
                    <a:pt x="211086" y="390525"/>
                  </a:moveTo>
                  <a:lnTo>
                    <a:pt x="211086" y="9525"/>
                  </a:lnTo>
                  <a:lnTo>
                    <a:pt x="220611" y="19050"/>
                  </a:lnTo>
                  <a:lnTo>
                    <a:pt x="230136" y="19050"/>
                  </a:lnTo>
                  <a:lnTo>
                    <a:pt x="230136" y="381000"/>
                  </a:lnTo>
                  <a:lnTo>
                    <a:pt x="220611" y="381000"/>
                  </a:lnTo>
                  <a:lnTo>
                    <a:pt x="211086" y="390525"/>
                  </a:lnTo>
                  <a:close/>
                </a:path>
                <a:path w="230504" h="400050">
                  <a:moveTo>
                    <a:pt x="230136" y="19050"/>
                  </a:moveTo>
                  <a:lnTo>
                    <a:pt x="220611" y="19050"/>
                  </a:lnTo>
                  <a:lnTo>
                    <a:pt x="211086" y="9525"/>
                  </a:lnTo>
                  <a:lnTo>
                    <a:pt x="230136" y="9525"/>
                  </a:lnTo>
                  <a:lnTo>
                    <a:pt x="230136" y="19050"/>
                  </a:lnTo>
                  <a:close/>
                </a:path>
                <a:path w="230504" h="400050">
                  <a:moveTo>
                    <a:pt x="19050" y="390525"/>
                  </a:moveTo>
                  <a:lnTo>
                    <a:pt x="9525" y="381000"/>
                  </a:lnTo>
                  <a:lnTo>
                    <a:pt x="19050" y="381000"/>
                  </a:lnTo>
                  <a:lnTo>
                    <a:pt x="19050" y="390525"/>
                  </a:lnTo>
                  <a:close/>
                </a:path>
                <a:path w="230504" h="400050">
                  <a:moveTo>
                    <a:pt x="211086" y="390525"/>
                  </a:moveTo>
                  <a:lnTo>
                    <a:pt x="19050" y="390525"/>
                  </a:lnTo>
                  <a:lnTo>
                    <a:pt x="19050" y="381000"/>
                  </a:lnTo>
                  <a:lnTo>
                    <a:pt x="211086" y="381000"/>
                  </a:lnTo>
                  <a:lnTo>
                    <a:pt x="211086" y="390525"/>
                  </a:lnTo>
                  <a:close/>
                </a:path>
                <a:path w="230504" h="400050">
                  <a:moveTo>
                    <a:pt x="230136" y="390525"/>
                  </a:moveTo>
                  <a:lnTo>
                    <a:pt x="211086" y="390525"/>
                  </a:lnTo>
                  <a:lnTo>
                    <a:pt x="220611" y="381000"/>
                  </a:lnTo>
                  <a:lnTo>
                    <a:pt x="230136" y="381000"/>
                  </a:lnTo>
                  <a:lnTo>
                    <a:pt x="230136" y="390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8027" y="4082796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6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6" y="0"/>
                  </a:lnTo>
                  <a:lnTo>
                    <a:pt x="211836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771" y="4073524"/>
              <a:ext cx="5729605" cy="2076450"/>
            </a:xfrm>
            <a:custGeom>
              <a:avLst/>
              <a:gdLst/>
              <a:ahLst/>
              <a:cxnLst/>
              <a:rect l="l" t="t" r="r" b="b"/>
              <a:pathLst>
                <a:path w="5729605" h="2076450">
                  <a:moveTo>
                    <a:pt x="1919630" y="197027"/>
                  </a:moveTo>
                  <a:lnTo>
                    <a:pt x="1909648" y="180797"/>
                  </a:lnTo>
                  <a:lnTo>
                    <a:pt x="476059" y="1061897"/>
                  </a:lnTo>
                  <a:lnTo>
                    <a:pt x="472236" y="1053604"/>
                  </a:lnTo>
                  <a:lnTo>
                    <a:pt x="0" y="2076450"/>
                  </a:lnTo>
                  <a:lnTo>
                    <a:pt x="944473" y="2076450"/>
                  </a:lnTo>
                  <a:lnTo>
                    <a:pt x="941908" y="2070912"/>
                  </a:lnTo>
                  <a:lnTo>
                    <a:pt x="935672" y="2057400"/>
                  </a:lnTo>
                  <a:lnTo>
                    <a:pt x="914692" y="2011959"/>
                  </a:lnTo>
                  <a:lnTo>
                    <a:pt x="914692" y="2057400"/>
                  </a:lnTo>
                  <a:lnTo>
                    <a:pt x="29781" y="2057400"/>
                  </a:lnTo>
                  <a:lnTo>
                    <a:pt x="472236" y="1099058"/>
                  </a:lnTo>
                  <a:lnTo>
                    <a:pt x="914692" y="2057400"/>
                  </a:lnTo>
                  <a:lnTo>
                    <a:pt x="914692" y="2011959"/>
                  </a:lnTo>
                  <a:lnTo>
                    <a:pt x="484555" y="1080312"/>
                  </a:lnTo>
                  <a:lnTo>
                    <a:pt x="484085" y="1079322"/>
                  </a:lnTo>
                  <a:lnTo>
                    <a:pt x="1919630" y="197027"/>
                  </a:lnTo>
                  <a:close/>
                </a:path>
                <a:path w="5729605" h="2076450">
                  <a:moveTo>
                    <a:pt x="2562783" y="2076450"/>
                  </a:moveTo>
                  <a:lnTo>
                    <a:pt x="2560218" y="2070912"/>
                  </a:lnTo>
                  <a:lnTo>
                    <a:pt x="2553982" y="2057400"/>
                  </a:lnTo>
                  <a:lnTo>
                    <a:pt x="2532989" y="2011934"/>
                  </a:lnTo>
                  <a:lnTo>
                    <a:pt x="2532989" y="2057400"/>
                  </a:lnTo>
                  <a:lnTo>
                    <a:pt x="1648079" y="2057400"/>
                  </a:lnTo>
                  <a:lnTo>
                    <a:pt x="2090534" y="1099058"/>
                  </a:lnTo>
                  <a:lnTo>
                    <a:pt x="2532989" y="2057400"/>
                  </a:lnTo>
                  <a:lnTo>
                    <a:pt x="2532989" y="2011934"/>
                  </a:lnTo>
                  <a:lnTo>
                    <a:pt x="2102866" y="1080312"/>
                  </a:lnTo>
                  <a:lnTo>
                    <a:pt x="2090547" y="1053604"/>
                  </a:lnTo>
                  <a:lnTo>
                    <a:pt x="1618310" y="2076450"/>
                  </a:lnTo>
                  <a:lnTo>
                    <a:pt x="2562783" y="2076450"/>
                  </a:lnTo>
                  <a:close/>
                </a:path>
                <a:path w="5729605" h="2076450">
                  <a:moveTo>
                    <a:pt x="4181081" y="2076450"/>
                  </a:moveTo>
                  <a:lnTo>
                    <a:pt x="4178516" y="2070912"/>
                  </a:lnTo>
                  <a:lnTo>
                    <a:pt x="4172280" y="2057400"/>
                  </a:lnTo>
                  <a:lnTo>
                    <a:pt x="4151299" y="2011959"/>
                  </a:lnTo>
                  <a:lnTo>
                    <a:pt x="4151299" y="2057400"/>
                  </a:lnTo>
                  <a:lnTo>
                    <a:pt x="3266389" y="2057400"/>
                  </a:lnTo>
                  <a:lnTo>
                    <a:pt x="3708844" y="1099058"/>
                  </a:lnTo>
                  <a:lnTo>
                    <a:pt x="4151299" y="2057400"/>
                  </a:lnTo>
                  <a:lnTo>
                    <a:pt x="4151299" y="2011959"/>
                  </a:lnTo>
                  <a:lnTo>
                    <a:pt x="3721163" y="1080312"/>
                  </a:lnTo>
                  <a:lnTo>
                    <a:pt x="3708844" y="1053604"/>
                  </a:lnTo>
                  <a:lnTo>
                    <a:pt x="3236607" y="2076450"/>
                  </a:lnTo>
                  <a:lnTo>
                    <a:pt x="4181081" y="2076450"/>
                  </a:lnTo>
                  <a:close/>
                </a:path>
                <a:path w="5729605" h="2076450">
                  <a:moveTo>
                    <a:pt x="5729021" y="2076450"/>
                  </a:moveTo>
                  <a:lnTo>
                    <a:pt x="5726455" y="2070912"/>
                  </a:lnTo>
                  <a:lnTo>
                    <a:pt x="5720219" y="2057400"/>
                  </a:lnTo>
                  <a:lnTo>
                    <a:pt x="5699239" y="2011959"/>
                  </a:lnTo>
                  <a:lnTo>
                    <a:pt x="5699239" y="2057400"/>
                  </a:lnTo>
                  <a:lnTo>
                    <a:pt x="4814328" y="2057400"/>
                  </a:lnTo>
                  <a:lnTo>
                    <a:pt x="5256784" y="1099058"/>
                  </a:lnTo>
                  <a:lnTo>
                    <a:pt x="5699239" y="2057400"/>
                  </a:lnTo>
                  <a:lnTo>
                    <a:pt x="5699239" y="2011959"/>
                  </a:lnTo>
                  <a:lnTo>
                    <a:pt x="5269103" y="1080312"/>
                  </a:lnTo>
                  <a:lnTo>
                    <a:pt x="5256784" y="1053604"/>
                  </a:lnTo>
                  <a:lnTo>
                    <a:pt x="5249583" y="1069187"/>
                  </a:lnTo>
                  <a:lnTo>
                    <a:pt x="4105351" y="268782"/>
                  </a:lnTo>
                  <a:lnTo>
                    <a:pt x="4105351" y="19050"/>
                  </a:lnTo>
                  <a:lnTo>
                    <a:pt x="4105351" y="9525"/>
                  </a:lnTo>
                  <a:lnTo>
                    <a:pt x="4105351" y="0"/>
                  </a:lnTo>
                  <a:lnTo>
                    <a:pt x="4086301" y="0"/>
                  </a:lnTo>
                  <a:lnTo>
                    <a:pt x="4086301" y="19050"/>
                  </a:lnTo>
                  <a:lnTo>
                    <a:pt x="4086301" y="255460"/>
                  </a:lnTo>
                  <a:lnTo>
                    <a:pt x="3991356" y="189039"/>
                  </a:lnTo>
                  <a:lnTo>
                    <a:pt x="3980434" y="204660"/>
                  </a:lnTo>
                  <a:lnTo>
                    <a:pt x="4086301" y="278726"/>
                  </a:lnTo>
                  <a:lnTo>
                    <a:pt x="4086301" y="381000"/>
                  </a:lnTo>
                  <a:lnTo>
                    <a:pt x="3894277" y="381000"/>
                  </a:lnTo>
                  <a:lnTo>
                    <a:pt x="3894277" y="19050"/>
                  </a:lnTo>
                  <a:lnTo>
                    <a:pt x="4086301" y="19050"/>
                  </a:lnTo>
                  <a:lnTo>
                    <a:pt x="4086301" y="0"/>
                  </a:lnTo>
                  <a:lnTo>
                    <a:pt x="3875227" y="0"/>
                  </a:lnTo>
                  <a:lnTo>
                    <a:pt x="3875227" y="400050"/>
                  </a:lnTo>
                  <a:lnTo>
                    <a:pt x="4105351" y="400050"/>
                  </a:lnTo>
                  <a:lnTo>
                    <a:pt x="4105351" y="390525"/>
                  </a:lnTo>
                  <a:lnTo>
                    <a:pt x="4105351" y="381000"/>
                  </a:lnTo>
                  <a:lnTo>
                    <a:pt x="4105351" y="292049"/>
                  </a:lnTo>
                  <a:lnTo>
                    <a:pt x="5241468" y="1086764"/>
                  </a:lnTo>
                  <a:lnTo>
                    <a:pt x="4784547" y="2076450"/>
                  </a:lnTo>
                  <a:lnTo>
                    <a:pt x="5729021" y="20764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92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7408" y="6161246"/>
            <a:ext cx="74422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r>
              <a:rPr sz="16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16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04260" y="6161246"/>
            <a:ext cx="1163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&lt;=</a:t>
            </a:r>
            <a:r>
              <a:rPr sz="16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r>
              <a:rPr sz="16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16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2571" y="6161246"/>
            <a:ext cx="1163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&lt;=</a:t>
            </a:r>
            <a:r>
              <a:rPr sz="16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r>
              <a:rPr sz="16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16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spc="-37" baseline="-15873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81597" y="6289516"/>
            <a:ext cx="79883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K</a:t>
            </a:r>
            <a:r>
              <a:rPr sz="1575" baseline="-15873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r>
              <a:rPr sz="1600" dirty="0">
                <a:solidFill>
                  <a:srgbClr val="2E2B1F"/>
                </a:solidFill>
                <a:latin typeface="Calibri"/>
                <a:cs typeface="Calibri"/>
              </a:rPr>
              <a:t>&lt;=</a:t>
            </a:r>
            <a:r>
              <a:rPr sz="16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86981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M-</a:t>
            </a:r>
            <a:r>
              <a:rPr spc="-185" dirty="0"/>
              <a:t>Way</a:t>
            </a:r>
            <a:r>
              <a:rPr spc="-165" dirty="0"/>
              <a:t> </a:t>
            </a:r>
            <a:r>
              <a:rPr spc="-120" dirty="0"/>
              <a:t>Search</a:t>
            </a:r>
            <a:r>
              <a:rPr spc="-160" dirty="0"/>
              <a:t> </a:t>
            </a:r>
            <a:r>
              <a:rPr spc="-8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3789972" y="2124075"/>
            <a:ext cx="511809" cy="400050"/>
          </a:xfrm>
          <a:custGeom>
            <a:avLst/>
            <a:gdLst/>
            <a:ahLst/>
            <a:cxnLst/>
            <a:rect l="l" t="t" r="r" b="b"/>
            <a:pathLst>
              <a:path w="511810" h="400050">
                <a:moveTo>
                  <a:pt x="511568" y="400050"/>
                </a:moveTo>
                <a:lnTo>
                  <a:pt x="0" y="400050"/>
                </a:lnTo>
                <a:lnTo>
                  <a:pt x="0" y="0"/>
                </a:lnTo>
                <a:lnTo>
                  <a:pt x="511568" y="0"/>
                </a:lnTo>
                <a:lnTo>
                  <a:pt x="511568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81000"/>
                </a:lnTo>
                <a:lnTo>
                  <a:pt x="9525" y="381000"/>
                </a:lnTo>
                <a:lnTo>
                  <a:pt x="19050" y="390525"/>
                </a:lnTo>
                <a:lnTo>
                  <a:pt x="511568" y="390525"/>
                </a:lnTo>
                <a:lnTo>
                  <a:pt x="511568" y="400050"/>
                </a:lnTo>
                <a:close/>
              </a:path>
              <a:path w="511810" h="40005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511810" h="400050">
                <a:moveTo>
                  <a:pt x="492518" y="19050"/>
                </a:moveTo>
                <a:lnTo>
                  <a:pt x="19050" y="19050"/>
                </a:lnTo>
                <a:lnTo>
                  <a:pt x="19050" y="9525"/>
                </a:lnTo>
                <a:lnTo>
                  <a:pt x="492518" y="9525"/>
                </a:lnTo>
                <a:lnTo>
                  <a:pt x="492518" y="19050"/>
                </a:lnTo>
                <a:close/>
              </a:path>
              <a:path w="511810" h="400050">
                <a:moveTo>
                  <a:pt x="492518" y="390525"/>
                </a:moveTo>
                <a:lnTo>
                  <a:pt x="492518" y="9525"/>
                </a:lnTo>
                <a:lnTo>
                  <a:pt x="502043" y="19050"/>
                </a:lnTo>
                <a:lnTo>
                  <a:pt x="511568" y="19050"/>
                </a:lnTo>
                <a:lnTo>
                  <a:pt x="511568" y="381000"/>
                </a:lnTo>
                <a:lnTo>
                  <a:pt x="502043" y="381000"/>
                </a:lnTo>
                <a:lnTo>
                  <a:pt x="492518" y="390525"/>
                </a:lnTo>
                <a:close/>
              </a:path>
              <a:path w="511810" h="400050">
                <a:moveTo>
                  <a:pt x="511568" y="19050"/>
                </a:moveTo>
                <a:lnTo>
                  <a:pt x="502043" y="19050"/>
                </a:lnTo>
                <a:lnTo>
                  <a:pt x="492518" y="9525"/>
                </a:lnTo>
                <a:lnTo>
                  <a:pt x="511568" y="9525"/>
                </a:lnTo>
                <a:lnTo>
                  <a:pt x="511568" y="19050"/>
                </a:lnTo>
                <a:close/>
              </a:path>
              <a:path w="511810" h="400050">
                <a:moveTo>
                  <a:pt x="19050" y="390525"/>
                </a:moveTo>
                <a:lnTo>
                  <a:pt x="9525" y="381000"/>
                </a:lnTo>
                <a:lnTo>
                  <a:pt x="19050" y="381000"/>
                </a:lnTo>
                <a:lnTo>
                  <a:pt x="19050" y="390525"/>
                </a:lnTo>
                <a:close/>
              </a:path>
              <a:path w="511810" h="400050">
                <a:moveTo>
                  <a:pt x="492518" y="390525"/>
                </a:moveTo>
                <a:lnTo>
                  <a:pt x="19050" y="390525"/>
                </a:lnTo>
                <a:lnTo>
                  <a:pt x="19050" y="381000"/>
                </a:lnTo>
                <a:lnTo>
                  <a:pt x="492518" y="381000"/>
                </a:lnTo>
                <a:lnTo>
                  <a:pt x="492518" y="390525"/>
                </a:lnTo>
                <a:close/>
              </a:path>
              <a:path w="511810" h="400050">
                <a:moveTo>
                  <a:pt x="511568" y="390525"/>
                </a:moveTo>
                <a:lnTo>
                  <a:pt x="492518" y="390525"/>
                </a:lnTo>
                <a:lnTo>
                  <a:pt x="502043" y="381000"/>
                </a:lnTo>
                <a:lnTo>
                  <a:pt x="511568" y="381000"/>
                </a:lnTo>
                <a:lnTo>
                  <a:pt x="511568" y="390525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9672" y="2157094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50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78885" y="2124075"/>
            <a:ext cx="1426845" cy="400050"/>
            <a:chOff x="3578885" y="2124075"/>
            <a:chExt cx="1426845" cy="400050"/>
          </a:xfrm>
        </p:grpSpPr>
        <p:sp>
          <p:nvSpPr>
            <p:cNvPr id="7" name="object 7"/>
            <p:cNvSpPr/>
            <p:nvPr/>
          </p:nvSpPr>
          <p:spPr>
            <a:xfrm>
              <a:off x="3589020" y="2133600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8885" y="212407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1426845" h="400050">
                  <a:moveTo>
                    <a:pt x="1426273" y="0"/>
                  </a:moveTo>
                  <a:lnTo>
                    <a:pt x="1407223" y="0"/>
                  </a:lnTo>
                  <a:lnTo>
                    <a:pt x="1407223" y="19050"/>
                  </a:lnTo>
                  <a:lnTo>
                    <a:pt x="1407223" y="381000"/>
                  </a:lnTo>
                  <a:lnTo>
                    <a:pt x="933742" y="381000"/>
                  </a:lnTo>
                  <a:lnTo>
                    <a:pt x="933742" y="19050"/>
                  </a:lnTo>
                  <a:lnTo>
                    <a:pt x="1407223" y="19050"/>
                  </a:lnTo>
                  <a:lnTo>
                    <a:pt x="1407223" y="0"/>
                  </a:lnTo>
                  <a:lnTo>
                    <a:pt x="914692" y="0"/>
                  </a:lnTo>
                  <a:lnTo>
                    <a:pt x="914692" y="400050"/>
                  </a:lnTo>
                  <a:lnTo>
                    <a:pt x="1426273" y="400050"/>
                  </a:lnTo>
                  <a:lnTo>
                    <a:pt x="1426273" y="390525"/>
                  </a:lnTo>
                  <a:lnTo>
                    <a:pt x="1426273" y="381000"/>
                  </a:lnTo>
                  <a:lnTo>
                    <a:pt x="1426273" y="19050"/>
                  </a:lnTo>
                  <a:lnTo>
                    <a:pt x="1426273" y="9525"/>
                  </a:lnTo>
                  <a:lnTo>
                    <a:pt x="1426273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81842" y="2157094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100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82490" y="2124075"/>
            <a:ext cx="1426845" cy="400050"/>
            <a:chOff x="4282490" y="2124075"/>
            <a:chExt cx="1426845" cy="400050"/>
          </a:xfrm>
        </p:grpSpPr>
        <p:sp>
          <p:nvSpPr>
            <p:cNvPr id="11" name="object 11"/>
            <p:cNvSpPr/>
            <p:nvPr/>
          </p:nvSpPr>
          <p:spPr>
            <a:xfrm>
              <a:off x="4291584" y="2133600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6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6" y="0"/>
                  </a:lnTo>
                  <a:lnTo>
                    <a:pt x="211836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2491" y="212407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1426845" h="400050">
                  <a:moveTo>
                    <a:pt x="1426273" y="0"/>
                  </a:moveTo>
                  <a:lnTo>
                    <a:pt x="1407223" y="0"/>
                  </a:lnTo>
                  <a:lnTo>
                    <a:pt x="1407223" y="19050"/>
                  </a:lnTo>
                  <a:lnTo>
                    <a:pt x="1407223" y="381000"/>
                  </a:lnTo>
                  <a:lnTo>
                    <a:pt x="933754" y="381000"/>
                  </a:lnTo>
                  <a:lnTo>
                    <a:pt x="933754" y="19050"/>
                  </a:lnTo>
                  <a:lnTo>
                    <a:pt x="1407223" y="19050"/>
                  </a:lnTo>
                  <a:lnTo>
                    <a:pt x="1407223" y="0"/>
                  </a:lnTo>
                  <a:lnTo>
                    <a:pt x="914704" y="0"/>
                  </a:lnTo>
                  <a:lnTo>
                    <a:pt x="914704" y="400050"/>
                  </a:lnTo>
                  <a:lnTo>
                    <a:pt x="1426273" y="400050"/>
                  </a:lnTo>
                  <a:lnTo>
                    <a:pt x="1426273" y="390525"/>
                  </a:lnTo>
                  <a:lnTo>
                    <a:pt x="1426273" y="381000"/>
                  </a:lnTo>
                  <a:lnTo>
                    <a:pt x="1426273" y="19050"/>
                  </a:lnTo>
                  <a:lnTo>
                    <a:pt x="1426273" y="9525"/>
                  </a:lnTo>
                  <a:lnTo>
                    <a:pt x="1426273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85460" y="2157094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150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86611" y="2124075"/>
            <a:ext cx="6627495" cy="1466850"/>
            <a:chOff x="1186611" y="2124075"/>
            <a:chExt cx="6627495" cy="1466850"/>
          </a:xfrm>
        </p:grpSpPr>
        <p:sp>
          <p:nvSpPr>
            <p:cNvPr id="15" name="object 15"/>
            <p:cNvSpPr/>
            <p:nvPr/>
          </p:nvSpPr>
          <p:spPr>
            <a:xfrm>
              <a:off x="4995671" y="2133600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86108" y="2124075"/>
              <a:ext cx="230504" cy="400050"/>
            </a:xfrm>
            <a:custGeom>
              <a:avLst/>
              <a:gdLst/>
              <a:ahLst/>
              <a:cxnLst/>
              <a:rect l="l" t="t" r="r" b="b"/>
              <a:pathLst>
                <a:path w="230504" h="400050">
                  <a:moveTo>
                    <a:pt x="230136" y="400050"/>
                  </a:moveTo>
                  <a:lnTo>
                    <a:pt x="0" y="400050"/>
                  </a:lnTo>
                  <a:lnTo>
                    <a:pt x="0" y="0"/>
                  </a:lnTo>
                  <a:lnTo>
                    <a:pt x="230136" y="0"/>
                  </a:lnTo>
                  <a:lnTo>
                    <a:pt x="23013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81000"/>
                  </a:lnTo>
                  <a:lnTo>
                    <a:pt x="9525" y="381000"/>
                  </a:lnTo>
                  <a:lnTo>
                    <a:pt x="19050" y="390525"/>
                  </a:lnTo>
                  <a:lnTo>
                    <a:pt x="230136" y="390525"/>
                  </a:lnTo>
                  <a:lnTo>
                    <a:pt x="230136" y="400050"/>
                  </a:lnTo>
                  <a:close/>
                </a:path>
                <a:path w="230504" h="40005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0504" h="400050">
                  <a:moveTo>
                    <a:pt x="21108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11086" y="9525"/>
                  </a:lnTo>
                  <a:lnTo>
                    <a:pt x="211086" y="19050"/>
                  </a:lnTo>
                  <a:close/>
                </a:path>
                <a:path w="230504" h="400050">
                  <a:moveTo>
                    <a:pt x="211086" y="390525"/>
                  </a:moveTo>
                  <a:lnTo>
                    <a:pt x="211086" y="9525"/>
                  </a:lnTo>
                  <a:lnTo>
                    <a:pt x="220611" y="19050"/>
                  </a:lnTo>
                  <a:lnTo>
                    <a:pt x="230136" y="19050"/>
                  </a:lnTo>
                  <a:lnTo>
                    <a:pt x="230136" y="381000"/>
                  </a:lnTo>
                  <a:lnTo>
                    <a:pt x="220611" y="381000"/>
                  </a:lnTo>
                  <a:lnTo>
                    <a:pt x="211086" y="390525"/>
                  </a:lnTo>
                  <a:close/>
                </a:path>
                <a:path w="230504" h="400050">
                  <a:moveTo>
                    <a:pt x="230136" y="19050"/>
                  </a:moveTo>
                  <a:lnTo>
                    <a:pt x="220611" y="19050"/>
                  </a:lnTo>
                  <a:lnTo>
                    <a:pt x="211086" y="9525"/>
                  </a:lnTo>
                  <a:lnTo>
                    <a:pt x="230136" y="9525"/>
                  </a:lnTo>
                  <a:lnTo>
                    <a:pt x="230136" y="19050"/>
                  </a:lnTo>
                  <a:close/>
                </a:path>
                <a:path w="230504" h="400050">
                  <a:moveTo>
                    <a:pt x="19050" y="390525"/>
                  </a:moveTo>
                  <a:lnTo>
                    <a:pt x="9525" y="381000"/>
                  </a:lnTo>
                  <a:lnTo>
                    <a:pt x="19050" y="381000"/>
                  </a:lnTo>
                  <a:lnTo>
                    <a:pt x="19050" y="390525"/>
                  </a:lnTo>
                  <a:close/>
                </a:path>
                <a:path w="230504" h="400050">
                  <a:moveTo>
                    <a:pt x="211086" y="390525"/>
                  </a:moveTo>
                  <a:lnTo>
                    <a:pt x="19050" y="390525"/>
                  </a:lnTo>
                  <a:lnTo>
                    <a:pt x="19050" y="381000"/>
                  </a:lnTo>
                  <a:lnTo>
                    <a:pt x="211086" y="381000"/>
                  </a:lnTo>
                  <a:lnTo>
                    <a:pt x="211086" y="390525"/>
                  </a:lnTo>
                  <a:close/>
                </a:path>
                <a:path w="230504" h="400050">
                  <a:moveTo>
                    <a:pt x="230136" y="390525"/>
                  </a:moveTo>
                  <a:lnTo>
                    <a:pt x="211086" y="390525"/>
                  </a:lnTo>
                  <a:lnTo>
                    <a:pt x="220611" y="381000"/>
                  </a:lnTo>
                  <a:lnTo>
                    <a:pt x="230136" y="381000"/>
                  </a:lnTo>
                  <a:lnTo>
                    <a:pt x="230136" y="390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9759" y="2133600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6611" y="2124074"/>
              <a:ext cx="6627495" cy="1466850"/>
            </a:xfrm>
            <a:custGeom>
              <a:avLst/>
              <a:gdLst/>
              <a:ahLst/>
              <a:cxnLst/>
              <a:rect l="l" t="t" r="r" b="b"/>
              <a:pathLst>
                <a:path w="6627495" h="1466850">
                  <a:moveTo>
                    <a:pt x="511581" y="1066800"/>
                  </a:moveTo>
                  <a:lnTo>
                    <a:pt x="492531" y="1066800"/>
                  </a:lnTo>
                  <a:lnTo>
                    <a:pt x="492531" y="1085850"/>
                  </a:lnTo>
                  <a:lnTo>
                    <a:pt x="492531" y="1447800"/>
                  </a:lnTo>
                  <a:lnTo>
                    <a:pt x="19050" y="1447800"/>
                  </a:lnTo>
                  <a:lnTo>
                    <a:pt x="19050" y="1085850"/>
                  </a:lnTo>
                  <a:lnTo>
                    <a:pt x="492531" y="1085850"/>
                  </a:lnTo>
                  <a:lnTo>
                    <a:pt x="492531" y="1066800"/>
                  </a:lnTo>
                  <a:lnTo>
                    <a:pt x="0" y="1066800"/>
                  </a:lnTo>
                  <a:lnTo>
                    <a:pt x="0" y="1466850"/>
                  </a:lnTo>
                  <a:lnTo>
                    <a:pt x="511581" y="1466850"/>
                  </a:lnTo>
                  <a:lnTo>
                    <a:pt x="511581" y="1457325"/>
                  </a:lnTo>
                  <a:lnTo>
                    <a:pt x="511581" y="1447800"/>
                  </a:lnTo>
                  <a:lnTo>
                    <a:pt x="511581" y="1085850"/>
                  </a:lnTo>
                  <a:lnTo>
                    <a:pt x="511581" y="1076325"/>
                  </a:lnTo>
                  <a:lnTo>
                    <a:pt x="511581" y="1066800"/>
                  </a:lnTo>
                  <a:close/>
                </a:path>
                <a:path w="6627495" h="1466850">
                  <a:moveTo>
                    <a:pt x="2546439" y="197599"/>
                  </a:moveTo>
                  <a:lnTo>
                    <a:pt x="2538615" y="180225"/>
                  </a:lnTo>
                  <a:lnTo>
                    <a:pt x="568502" y="1067638"/>
                  </a:lnTo>
                  <a:lnTo>
                    <a:pt x="576326" y="1085011"/>
                  </a:lnTo>
                  <a:lnTo>
                    <a:pt x="2546439" y="197599"/>
                  </a:lnTo>
                  <a:close/>
                </a:path>
                <a:path w="6627495" h="1466850">
                  <a:moveTo>
                    <a:pt x="3245574" y="192112"/>
                  </a:moveTo>
                  <a:lnTo>
                    <a:pt x="3229102" y="182537"/>
                  </a:lnTo>
                  <a:lnTo>
                    <a:pt x="2696997" y="1098524"/>
                  </a:lnTo>
                  <a:lnTo>
                    <a:pt x="2713469" y="1108100"/>
                  </a:lnTo>
                  <a:lnTo>
                    <a:pt x="3245574" y="192112"/>
                  </a:lnTo>
                  <a:close/>
                </a:path>
                <a:path w="6627495" h="1466850">
                  <a:moveTo>
                    <a:pt x="4800790" y="1069581"/>
                  </a:moveTo>
                  <a:lnTo>
                    <a:pt x="3927144" y="199631"/>
                  </a:lnTo>
                  <a:lnTo>
                    <a:pt x="3913708" y="213118"/>
                  </a:lnTo>
                  <a:lnTo>
                    <a:pt x="4787354" y="1083068"/>
                  </a:lnTo>
                  <a:lnTo>
                    <a:pt x="4800790" y="1069581"/>
                  </a:lnTo>
                  <a:close/>
                </a:path>
                <a:path w="6627495" h="1466850">
                  <a:moveTo>
                    <a:pt x="6627279" y="1067600"/>
                  </a:moveTo>
                  <a:lnTo>
                    <a:pt x="4733239" y="238734"/>
                  </a:lnTo>
                  <a:lnTo>
                    <a:pt x="4733239" y="19050"/>
                  </a:lnTo>
                  <a:lnTo>
                    <a:pt x="4733239" y="9525"/>
                  </a:lnTo>
                  <a:lnTo>
                    <a:pt x="4733239" y="0"/>
                  </a:lnTo>
                  <a:lnTo>
                    <a:pt x="4714189" y="0"/>
                  </a:lnTo>
                  <a:lnTo>
                    <a:pt x="4714189" y="19050"/>
                  </a:lnTo>
                  <a:lnTo>
                    <a:pt x="4714189" y="230403"/>
                  </a:lnTo>
                  <a:lnTo>
                    <a:pt x="4617593" y="188125"/>
                  </a:lnTo>
                  <a:lnTo>
                    <a:pt x="4609960" y="205574"/>
                  </a:lnTo>
                  <a:lnTo>
                    <a:pt x="4714189" y="251193"/>
                  </a:lnTo>
                  <a:lnTo>
                    <a:pt x="4714189" y="381000"/>
                  </a:lnTo>
                  <a:lnTo>
                    <a:pt x="4522152" y="381000"/>
                  </a:lnTo>
                  <a:lnTo>
                    <a:pt x="4522152" y="19050"/>
                  </a:lnTo>
                  <a:lnTo>
                    <a:pt x="4714189" y="19050"/>
                  </a:lnTo>
                  <a:lnTo>
                    <a:pt x="4714189" y="0"/>
                  </a:lnTo>
                  <a:lnTo>
                    <a:pt x="4503102" y="0"/>
                  </a:lnTo>
                  <a:lnTo>
                    <a:pt x="4503102" y="400050"/>
                  </a:lnTo>
                  <a:lnTo>
                    <a:pt x="4733239" y="400050"/>
                  </a:lnTo>
                  <a:lnTo>
                    <a:pt x="4733239" y="390525"/>
                  </a:lnTo>
                  <a:lnTo>
                    <a:pt x="4733239" y="381000"/>
                  </a:lnTo>
                  <a:lnTo>
                    <a:pt x="4733239" y="259524"/>
                  </a:lnTo>
                  <a:lnTo>
                    <a:pt x="6619646" y="1085049"/>
                  </a:lnTo>
                  <a:lnTo>
                    <a:pt x="6627279" y="10676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26311" y="3223894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5525" y="3190874"/>
            <a:ext cx="1426845" cy="400050"/>
          </a:xfrm>
          <a:custGeom>
            <a:avLst/>
            <a:gdLst/>
            <a:ahLst/>
            <a:cxnLst/>
            <a:rect l="l" t="t" r="r" b="b"/>
            <a:pathLst>
              <a:path w="1426845" h="400050">
                <a:moveTo>
                  <a:pt x="230136" y="0"/>
                </a:moveTo>
                <a:lnTo>
                  <a:pt x="0" y="0"/>
                </a:lnTo>
                <a:lnTo>
                  <a:pt x="0" y="400050"/>
                </a:lnTo>
                <a:lnTo>
                  <a:pt x="230136" y="400050"/>
                </a:lnTo>
                <a:lnTo>
                  <a:pt x="230136" y="390525"/>
                </a:lnTo>
                <a:lnTo>
                  <a:pt x="230136" y="381000"/>
                </a:lnTo>
                <a:lnTo>
                  <a:pt x="230136" y="19050"/>
                </a:lnTo>
                <a:lnTo>
                  <a:pt x="230136" y="9525"/>
                </a:lnTo>
                <a:lnTo>
                  <a:pt x="230136" y="0"/>
                </a:lnTo>
                <a:close/>
              </a:path>
              <a:path w="1426845" h="400050">
                <a:moveTo>
                  <a:pt x="1426273" y="0"/>
                </a:moveTo>
                <a:lnTo>
                  <a:pt x="1407223" y="0"/>
                </a:lnTo>
                <a:lnTo>
                  <a:pt x="1407223" y="19050"/>
                </a:lnTo>
                <a:lnTo>
                  <a:pt x="1407223" y="381000"/>
                </a:lnTo>
                <a:lnTo>
                  <a:pt x="933742" y="381000"/>
                </a:lnTo>
                <a:lnTo>
                  <a:pt x="933742" y="19050"/>
                </a:lnTo>
                <a:lnTo>
                  <a:pt x="1407223" y="19050"/>
                </a:lnTo>
                <a:lnTo>
                  <a:pt x="1407223" y="0"/>
                </a:lnTo>
                <a:lnTo>
                  <a:pt x="914692" y="0"/>
                </a:lnTo>
                <a:lnTo>
                  <a:pt x="914692" y="400050"/>
                </a:lnTo>
                <a:lnTo>
                  <a:pt x="1426273" y="400050"/>
                </a:lnTo>
                <a:lnTo>
                  <a:pt x="1426273" y="390525"/>
                </a:lnTo>
                <a:lnTo>
                  <a:pt x="1426273" y="381000"/>
                </a:lnTo>
                <a:lnTo>
                  <a:pt x="1426273" y="19050"/>
                </a:lnTo>
                <a:lnTo>
                  <a:pt x="1426273" y="9525"/>
                </a:lnTo>
                <a:lnTo>
                  <a:pt x="1426273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29917" y="3223894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79143" y="3190874"/>
            <a:ext cx="2130425" cy="400050"/>
          </a:xfrm>
          <a:custGeom>
            <a:avLst/>
            <a:gdLst/>
            <a:ahLst/>
            <a:cxnLst/>
            <a:rect l="l" t="t" r="r" b="b"/>
            <a:pathLst>
              <a:path w="2130425" h="400050">
                <a:moveTo>
                  <a:pt x="230124" y="0"/>
                </a:moveTo>
                <a:lnTo>
                  <a:pt x="0" y="0"/>
                </a:lnTo>
                <a:lnTo>
                  <a:pt x="0" y="400050"/>
                </a:lnTo>
                <a:lnTo>
                  <a:pt x="230124" y="400050"/>
                </a:lnTo>
                <a:lnTo>
                  <a:pt x="230124" y="390525"/>
                </a:lnTo>
                <a:lnTo>
                  <a:pt x="230124" y="381000"/>
                </a:lnTo>
                <a:lnTo>
                  <a:pt x="230124" y="19050"/>
                </a:lnTo>
                <a:lnTo>
                  <a:pt x="230124" y="9525"/>
                </a:lnTo>
                <a:lnTo>
                  <a:pt x="230124" y="0"/>
                </a:lnTo>
                <a:close/>
              </a:path>
              <a:path w="2130425" h="400050">
                <a:moveTo>
                  <a:pt x="933742" y="0"/>
                </a:moveTo>
                <a:lnTo>
                  <a:pt x="703605" y="0"/>
                </a:lnTo>
                <a:lnTo>
                  <a:pt x="703605" y="400050"/>
                </a:lnTo>
                <a:lnTo>
                  <a:pt x="933742" y="400050"/>
                </a:lnTo>
                <a:lnTo>
                  <a:pt x="933742" y="390525"/>
                </a:lnTo>
                <a:lnTo>
                  <a:pt x="933742" y="381000"/>
                </a:lnTo>
                <a:lnTo>
                  <a:pt x="933742" y="19050"/>
                </a:lnTo>
                <a:lnTo>
                  <a:pt x="933742" y="9525"/>
                </a:lnTo>
                <a:lnTo>
                  <a:pt x="933742" y="0"/>
                </a:lnTo>
                <a:close/>
              </a:path>
              <a:path w="2130425" h="400050">
                <a:moveTo>
                  <a:pt x="2129879" y="0"/>
                </a:moveTo>
                <a:lnTo>
                  <a:pt x="2110829" y="0"/>
                </a:lnTo>
                <a:lnTo>
                  <a:pt x="2110829" y="19050"/>
                </a:lnTo>
                <a:lnTo>
                  <a:pt x="2110829" y="381000"/>
                </a:lnTo>
                <a:lnTo>
                  <a:pt x="1637347" y="381000"/>
                </a:lnTo>
                <a:lnTo>
                  <a:pt x="1637347" y="19050"/>
                </a:lnTo>
                <a:lnTo>
                  <a:pt x="2110829" y="19050"/>
                </a:lnTo>
                <a:lnTo>
                  <a:pt x="2110829" y="0"/>
                </a:lnTo>
                <a:lnTo>
                  <a:pt x="1618297" y="0"/>
                </a:lnTo>
                <a:lnTo>
                  <a:pt x="1618297" y="400050"/>
                </a:lnTo>
                <a:lnTo>
                  <a:pt x="2129879" y="400050"/>
                </a:lnTo>
                <a:lnTo>
                  <a:pt x="2129879" y="390525"/>
                </a:lnTo>
                <a:lnTo>
                  <a:pt x="2129879" y="381000"/>
                </a:lnTo>
                <a:lnTo>
                  <a:pt x="2129879" y="19050"/>
                </a:lnTo>
                <a:lnTo>
                  <a:pt x="2129879" y="9525"/>
                </a:lnTo>
                <a:lnTo>
                  <a:pt x="2129879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37140" y="3223894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086354" y="3190875"/>
            <a:ext cx="1426845" cy="400050"/>
            <a:chOff x="3086354" y="3190875"/>
            <a:chExt cx="1426845" cy="400050"/>
          </a:xfrm>
        </p:grpSpPr>
        <p:sp>
          <p:nvSpPr>
            <p:cNvPr id="25" name="object 25"/>
            <p:cNvSpPr/>
            <p:nvPr/>
          </p:nvSpPr>
          <p:spPr>
            <a:xfrm>
              <a:off x="3095244" y="3200400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5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5" y="0"/>
                  </a:lnTo>
                  <a:lnTo>
                    <a:pt x="211835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86354" y="319087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1426845" h="400050">
                  <a:moveTo>
                    <a:pt x="1426273" y="0"/>
                  </a:moveTo>
                  <a:lnTo>
                    <a:pt x="1407223" y="0"/>
                  </a:lnTo>
                  <a:lnTo>
                    <a:pt x="1407223" y="19050"/>
                  </a:lnTo>
                  <a:lnTo>
                    <a:pt x="1407223" y="381000"/>
                  </a:lnTo>
                  <a:lnTo>
                    <a:pt x="933754" y="381000"/>
                  </a:lnTo>
                  <a:lnTo>
                    <a:pt x="933754" y="19050"/>
                  </a:lnTo>
                  <a:lnTo>
                    <a:pt x="1407223" y="19050"/>
                  </a:lnTo>
                  <a:lnTo>
                    <a:pt x="1407223" y="0"/>
                  </a:lnTo>
                  <a:lnTo>
                    <a:pt x="914704" y="0"/>
                  </a:lnTo>
                  <a:lnTo>
                    <a:pt x="914704" y="400050"/>
                  </a:lnTo>
                  <a:lnTo>
                    <a:pt x="1426273" y="400050"/>
                  </a:lnTo>
                  <a:lnTo>
                    <a:pt x="1426273" y="390525"/>
                  </a:lnTo>
                  <a:lnTo>
                    <a:pt x="1426273" y="381000"/>
                  </a:lnTo>
                  <a:lnTo>
                    <a:pt x="1426273" y="19050"/>
                  </a:lnTo>
                  <a:lnTo>
                    <a:pt x="1426273" y="9525"/>
                  </a:lnTo>
                  <a:lnTo>
                    <a:pt x="1426273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40758" y="3223894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95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89972" y="3190875"/>
            <a:ext cx="2130425" cy="400050"/>
            <a:chOff x="3789972" y="3190875"/>
            <a:chExt cx="2130425" cy="400050"/>
          </a:xfrm>
        </p:grpSpPr>
        <p:sp>
          <p:nvSpPr>
            <p:cNvPr id="29" name="object 29"/>
            <p:cNvSpPr/>
            <p:nvPr/>
          </p:nvSpPr>
          <p:spPr>
            <a:xfrm>
              <a:off x="3799332" y="3200400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6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6" y="0"/>
                  </a:lnTo>
                  <a:lnTo>
                    <a:pt x="211836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89972" y="3190874"/>
              <a:ext cx="2130425" cy="400050"/>
            </a:xfrm>
            <a:custGeom>
              <a:avLst/>
              <a:gdLst/>
              <a:ahLst/>
              <a:cxnLst/>
              <a:rect l="l" t="t" r="r" b="b"/>
              <a:pathLst>
                <a:path w="2130425" h="4000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2130425" h="400050">
                  <a:moveTo>
                    <a:pt x="933742" y="0"/>
                  </a:moveTo>
                  <a:lnTo>
                    <a:pt x="703605" y="0"/>
                  </a:lnTo>
                  <a:lnTo>
                    <a:pt x="703605" y="400050"/>
                  </a:lnTo>
                  <a:lnTo>
                    <a:pt x="933742" y="400050"/>
                  </a:lnTo>
                  <a:lnTo>
                    <a:pt x="933742" y="390525"/>
                  </a:lnTo>
                  <a:lnTo>
                    <a:pt x="933742" y="381000"/>
                  </a:lnTo>
                  <a:lnTo>
                    <a:pt x="933742" y="19050"/>
                  </a:lnTo>
                  <a:lnTo>
                    <a:pt x="933742" y="9525"/>
                  </a:lnTo>
                  <a:lnTo>
                    <a:pt x="933742" y="0"/>
                  </a:lnTo>
                  <a:close/>
                </a:path>
                <a:path w="2130425" h="400050">
                  <a:moveTo>
                    <a:pt x="2129879" y="0"/>
                  </a:moveTo>
                  <a:lnTo>
                    <a:pt x="2110829" y="0"/>
                  </a:lnTo>
                  <a:lnTo>
                    <a:pt x="2110829" y="19050"/>
                  </a:lnTo>
                  <a:lnTo>
                    <a:pt x="2110829" y="381000"/>
                  </a:lnTo>
                  <a:lnTo>
                    <a:pt x="1637347" y="381000"/>
                  </a:lnTo>
                  <a:lnTo>
                    <a:pt x="1637347" y="19050"/>
                  </a:lnTo>
                  <a:lnTo>
                    <a:pt x="2110829" y="19050"/>
                  </a:lnTo>
                  <a:lnTo>
                    <a:pt x="2110829" y="0"/>
                  </a:lnTo>
                  <a:lnTo>
                    <a:pt x="1618297" y="0"/>
                  </a:lnTo>
                  <a:lnTo>
                    <a:pt x="1618297" y="400050"/>
                  </a:lnTo>
                  <a:lnTo>
                    <a:pt x="2129879" y="400050"/>
                  </a:lnTo>
                  <a:lnTo>
                    <a:pt x="2129879" y="390525"/>
                  </a:lnTo>
                  <a:lnTo>
                    <a:pt x="2129879" y="381000"/>
                  </a:lnTo>
                  <a:lnTo>
                    <a:pt x="2129879" y="19050"/>
                  </a:lnTo>
                  <a:lnTo>
                    <a:pt x="2129879" y="9525"/>
                  </a:lnTo>
                  <a:lnTo>
                    <a:pt x="2129879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496534" y="3223894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97195" y="3190875"/>
            <a:ext cx="1426845" cy="400050"/>
            <a:chOff x="5197195" y="3190875"/>
            <a:chExt cx="1426845" cy="400050"/>
          </a:xfrm>
        </p:grpSpPr>
        <p:sp>
          <p:nvSpPr>
            <p:cNvPr id="33" name="object 33"/>
            <p:cNvSpPr/>
            <p:nvPr/>
          </p:nvSpPr>
          <p:spPr>
            <a:xfrm>
              <a:off x="5205983" y="3200400"/>
              <a:ext cx="212090" cy="381000"/>
            </a:xfrm>
            <a:custGeom>
              <a:avLst/>
              <a:gdLst/>
              <a:ahLst/>
              <a:cxnLst/>
              <a:rect l="l" t="t" r="r" b="b"/>
              <a:pathLst>
                <a:path w="212089" h="381000">
                  <a:moveTo>
                    <a:pt x="211836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1836" y="0"/>
                  </a:lnTo>
                  <a:lnTo>
                    <a:pt x="211836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97195" y="3190874"/>
              <a:ext cx="1426845" cy="400050"/>
            </a:xfrm>
            <a:custGeom>
              <a:avLst/>
              <a:gdLst/>
              <a:ahLst/>
              <a:cxnLst/>
              <a:rect l="l" t="t" r="r" b="b"/>
              <a:pathLst>
                <a:path w="1426845" h="400050">
                  <a:moveTo>
                    <a:pt x="230124" y="0"/>
                  </a:moveTo>
                  <a:lnTo>
                    <a:pt x="211074" y="0"/>
                  </a:lnTo>
                  <a:lnTo>
                    <a:pt x="211074" y="19050"/>
                  </a:lnTo>
                  <a:lnTo>
                    <a:pt x="211074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74" y="19050"/>
                  </a:lnTo>
                  <a:lnTo>
                    <a:pt x="211074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24" y="400050"/>
                  </a:lnTo>
                  <a:lnTo>
                    <a:pt x="230124" y="390525"/>
                  </a:lnTo>
                  <a:lnTo>
                    <a:pt x="230124" y="381000"/>
                  </a:lnTo>
                  <a:lnTo>
                    <a:pt x="230124" y="19050"/>
                  </a:lnTo>
                  <a:lnTo>
                    <a:pt x="230124" y="9525"/>
                  </a:lnTo>
                  <a:lnTo>
                    <a:pt x="230124" y="0"/>
                  </a:lnTo>
                  <a:close/>
                </a:path>
                <a:path w="1426845" h="400050">
                  <a:moveTo>
                    <a:pt x="1426260" y="0"/>
                  </a:moveTo>
                  <a:lnTo>
                    <a:pt x="1407210" y="0"/>
                  </a:lnTo>
                  <a:lnTo>
                    <a:pt x="1407210" y="19050"/>
                  </a:lnTo>
                  <a:lnTo>
                    <a:pt x="1407210" y="381000"/>
                  </a:lnTo>
                  <a:lnTo>
                    <a:pt x="933742" y="381000"/>
                  </a:lnTo>
                  <a:lnTo>
                    <a:pt x="933742" y="19050"/>
                  </a:lnTo>
                  <a:lnTo>
                    <a:pt x="1407210" y="19050"/>
                  </a:lnTo>
                  <a:lnTo>
                    <a:pt x="1407210" y="0"/>
                  </a:lnTo>
                  <a:lnTo>
                    <a:pt x="914692" y="0"/>
                  </a:lnTo>
                  <a:lnTo>
                    <a:pt x="914692" y="400050"/>
                  </a:lnTo>
                  <a:lnTo>
                    <a:pt x="1426260" y="400050"/>
                  </a:lnTo>
                  <a:lnTo>
                    <a:pt x="1426260" y="390525"/>
                  </a:lnTo>
                  <a:lnTo>
                    <a:pt x="1426260" y="381000"/>
                  </a:lnTo>
                  <a:lnTo>
                    <a:pt x="1426260" y="19050"/>
                  </a:lnTo>
                  <a:lnTo>
                    <a:pt x="1426260" y="9525"/>
                  </a:lnTo>
                  <a:lnTo>
                    <a:pt x="1426260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00152" y="3223894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00801" y="3190874"/>
            <a:ext cx="2130425" cy="400050"/>
          </a:xfrm>
          <a:custGeom>
            <a:avLst/>
            <a:gdLst/>
            <a:ahLst/>
            <a:cxnLst/>
            <a:rect l="l" t="t" r="r" b="b"/>
            <a:pathLst>
              <a:path w="2130425" h="400050">
                <a:moveTo>
                  <a:pt x="230136" y="0"/>
                </a:moveTo>
                <a:lnTo>
                  <a:pt x="0" y="0"/>
                </a:lnTo>
                <a:lnTo>
                  <a:pt x="0" y="400050"/>
                </a:lnTo>
                <a:lnTo>
                  <a:pt x="230136" y="400050"/>
                </a:lnTo>
                <a:lnTo>
                  <a:pt x="230136" y="390525"/>
                </a:lnTo>
                <a:lnTo>
                  <a:pt x="230136" y="381000"/>
                </a:lnTo>
                <a:lnTo>
                  <a:pt x="230136" y="19050"/>
                </a:lnTo>
                <a:lnTo>
                  <a:pt x="230136" y="9525"/>
                </a:lnTo>
                <a:lnTo>
                  <a:pt x="230136" y="0"/>
                </a:lnTo>
                <a:close/>
              </a:path>
              <a:path w="2130425" h="400050">
                <a:moveTo>
                  <a:pt x="933742" y="0"/>
                </a:moveTo>
                <a:lnTo>
                  <a:pt x="703605" y="0"/>
                </a:lnTo>
                <a:lnTo>
                  <a:pt x="703605" y="400050"/>
                </a:lnTo>
                <a:lnTo>
                  <a:pt x="933742" y="400050"/>
                </a:lnTo>
                <a:lnTo>
                  <a:pt x="933742" y="390525"/>
                </a:lnTo>
                <a:lnTo>
                  <a:pt x="933742" y="381000"/>
                </a:lnTo>
                <a:lnTo>
                  <a:pt x="933742" y="19050"/>
                </a:lnTo>
                <a:lnTo>
                  <a:pt x="933742" y="9525"/>
                </a:lnTo>
                <a:lnTo>
                  <a:pt x="933742" y="0"/>
                </a:lnTo>
                <a:close/>
              </a:path>
              <a:path w="2130425" h="400050">
                <a:moveTo>
                  <a:pt x="2129879" y="0"/>
                </a:moveTo>
                <a:lnTo>
                  <a:pt x="2110829" y="0"/>
                </a:lnTo>
                <a:lnTo>
                  <a:pt x="2110829" y="19050"/>
                </a:lnTo>
                <a:lnTo>
                  <a:pt x="2110829" y="381000"/>
                </a:lnTo>
                <a:lnTo>
                  <a:pt x="1637347" y="381000"/>
                </a:lnTo>
                <a:lnTo>
                  <a:pt x="1637347" y="19050"/>
                </a:lnTo>
                <a:lnTo>
                  <a:pt x="2110829" y="19050"/>
                </a:lnTo>
                <a:lnTo>
                  <a:pt x="2110829" y="0"/>
                </a:lnTo>
                <a:lnTo>
                  <a:pt x="1618297" y="0"/>
                </a:lnTo>
                <a:lnTo>
                  <a:pt x="1618297" y="400050"/>
                </a:lnTo>
                <a:lnTo>
                  <a:pt x="2129879" y="400050"/>
                </a:lnTo>
                <a:lnTo>
                  <a:pt x="2129879" y="390525"/>
                </a:lnTo>
                <a:lnTo>
                  <a:pt x="2129879" y="381000"/>
                </a:lnTo>
                <a:lnTo>
                  <a:pt x="2129879" y="19050"/>
                </a:lnTo>
                <a:lnTo>
                  <a:pt x="2129879" y="9525"/>
                </a:lnTo>
                <a:lnTo>
                  <a:pt x="2129879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607363" y="3223894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175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30945" y="3190874"/>
            <a:ext cx="6210935" cy="1466850"/>
          </a:xfrm>
          <a:custGeom>
            <a:avLst/>
            <a:gdLst/>
            <a:ahLst/>
            <a:cxnLst/>
            <a:rect l="l" t="t" r="r" b="b"/>
            <a:pathLst>
              <a:path w="6210934" h="1466850">
                <a:moveTo>
                  <a:pt x="511568" y="1066800"/>
                </a:moveTo>
                <a:lnTo>
                  <a:pt x="492518" y="1066800"/>
                </a:lnTo>
                <a:lnTo>
                  <a:pt x="492518" y="1085850"/>
                </a:lnTo>
                <a:lnTo>
                  <a:pt x="492518" y="1447800"/>
                </a:lnTo>
                <a:lnTo>
                  <a:pt x="19050" y="1447800"/>
                </a:lnTo>
                <a:lnTo>
                  <a:pt x="19050" y="1085850"/>
                </a:lnTo>
                <a:lnTo>
                  <a:pt x="492518" y="1085850"/>
                </a:lnTo>
                <a:lnTo>
                  <a:pt x="492518" y="1066800"/>
                </a:lnTo>
                <a:lnTo>
                  <a:pt x="0" y="1066800"/>
                </a:lnTo>
                <a:lnTo>
                  <a:pt x="0" y="1466850"/>
                </a:lnTo>
                <a:lnTo>
                  <a:pt x="511568" y="1466850"/>
                </a:lnTo>
                <a:lnTo>
                  <a:pt x="511568" y="1457325"/>
                </a:lnTo>
                <a:lnTo>
                  <a:pt x="511568" y="1447800"/>
                </a:lnTo>
                <a:lnTo>
                  <a:pt x="511568" y="1085850"/>
                </a:lnTo>
                <a:lnTo>
                  <a:pt x="511568" y="1076325"/>
                </a:lnTo>
                <a:lnTo>
                  <a:pt x="511568" y="1066800"/>
                </a:lnTo>
                <a:close/>
              </a:path>
              <a:path w="6210934" h="1466850">
                <a:moveTo>
                  <a:pt x="5507202" y="0"/>
                </a:moveTo>
                <a:lnTo>
                  <a:pt x="5277078" y="0"/>
                </a:lnTo>
                <a:lnTo>
                  <a:pt x="5277078" y="400050"/>
                </a:lnTo>
                <a:lnTo>
                  <a:pt x="5507202" y="400050"/>
                </a:lnTo>
                <a:lnTo>
                  <a:pt x="5507202" y="390525"/>
                </a:lnTo>
                <a:lnTo>
                  <a:pt x="5507202" y="381000"/>
                </a:lnTo>
                <a:lnTo>
                  <a:pt x="5507202" y="19050"/>
                </a:lnTo>
                <a:lnTo>
                  <a:pt x="5507202" y="9525"/>
                </a:lnTo>
                <a:lnTo>
                  <a:pt x="5507202" y="0"/>
                </a:lnTo>
                <a:close/>
              </a:path>
              <a:path w="6210934" h="1466850">
                <a:moveTo>
                  <a:pt x="6210820" y="0"/>
                </a:moveTo>
                <a:lnTo>
                  <a:pt x="5980684" y="0"/>
                </a:lnTo>
                <a:lnTo>
                  <a:pt x="5980684" y="400050"/>
                </a:lnTo>
                <a:lnTo>
                  <a:pt x="6210820" y="400050"/>
                </a:lnTo>
                <a:lnTo>
                  <a:pt x="6210820" y="390525"/>
                </a:lnTo>
                <a:lnTo>
                  <a:pt x="6210820" y="381000"/>
                </a:lnTo>
                <a:lnTo>
                  <a:pt x="6210820" y="19050"/>
                </a:lnTo>
                <a:lnTo>
                  <a:pt x="6210820" y="9525"/>
                </a:lnTo>
                <a:lnTo>
                  <a:pt x="621082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170645" y="429069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60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19859" y="4257675"/>
            <a:ext cx="1426845" cy="400050"/>
          </a:xfrm>
          <a:custGeom>
            <a:avLst/>
            <a:gdLst/>
            <a:ahLst/>
            <a:cxnLst/>
            <a:rect l="l" t="t" r="r" b="b"/>
            <a:pathLst>
              <a:path w="1426845" h="400050">
                <a:moveTo>
                  <a:pt x="230136" y="0"/>
                </a:moveTo>
                <a:lnTo>
                  <a:pt x="0" y="0"/>
                </a:lnTo>
                <a:lnTo>
                  <a:pt x="0" y="400050"/>
                </a:lnTo>
                <a:lnTo>
                  <a:pt x="230136" y="400050"/>
                </a:lnTo>
                <a:lnTo>
                  <a:pt x="230136" y="390525"/>
                </a:lnTo>
                <a:lnTo>
                  <a:pt x="230136" y="381000"/>
                </a:lnTo>
                <a:lnTo>
                  <a:pt x="230136" y="19050"/>
                </a:lnTo>
                <a:lnTo>
                  <a:pt x="230136" y="9525"/>
                </a:lnTo>
                <a:lnTo>
                  <a:pt x="230136" y="0"/>
                </a:lnTo>
                <a:close/>
              </a:path>
              <a:path w="1426845" h="400050">
                <a:moveTo>
                  <a:pt x="1426273" y="0"/>
                </a:moveTo>
                <a:lnTo>
                  <a:pt x="1407223" y="0"/>
                </a:lnTo>
                <a:lnTo>
                  <a:pt x="1407223" y="19050"/>
                </a:lnTo>
                <a:lnTo>
                  <a:pt x="1407223" y="381000"/>
                </a:lnTo>
                <a:lnTo>
                  <a:pt x="933742" y="381000"/>
                </a:lnTo>
                <a:lnTo>
                  <a:pt x="933742" y="19050"/>
                </a:lnTo>
                <a:lnTo>
                  <a:pt x="1407223" y="19050"/>
                </a:lnTo>
                <a:lnTo>
                  <a:pt x="1407223" y="0"/>
                </a:lnTo>
                <a:lnTo>
                  <a:pt x="914692" y="0"/>
                </a:lnTo>
                <a:lnTo>
                  <a:pt x="914692" y="400050"/>
                </a:lnTo>
                <a:lnTo>
                  <a:pt x="1426273" y="400050"/>
                </a:lnTo>
                <a:lnTo>
                  <a:pt x="1426273" y="390525"/>
                </a:lnTo>
                <a:lnTo>
                  <a:pt x="1426273" y="381000"/>
                </a:lnTo>
                <a:lnTo>
                  <a:pt x="1426273" y="19050"/>
                </a:lnTo>
                <a:lnTo>
                  <a:pt x="1426273" y="9525"/>
                </a:lnTo>
                <a:lnTo>
                  <a:pt x="1426273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874251" y="429069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70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12132" y="4257675"/>
            <a:ext cx="511809" cy="400050"/>
          </a:xfrm>
          <a:custGeom>
            <a:avLst/>
            <a:gdLst/>
            <a:ahLst/>
            <a:cxnLst/>
            <a:rect l="l" t="t" r="r" b="b"/>
            <a:pathLst>
              <a:path w="511810" h="400050">
                <a:moveTo>
                  <a:pt x="511581" y="400050"/>
                </a:moveTo>
                <a:lnTo>
                  <a:pt x="0" y="400050"/>
                </a:lnTo>
                <a:lnTo>
                  <a:pt x="0" y="0"/>
                </a:lnTo>
                <a:lnTo>
                  <a:pt x="511581" y="0"/>
                </a:lnTo>
                <a:lnTo>
                  <a:pt x="511581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81000"/>
                </a:lnTo>
                <a:lnTo>
                  <a:pt x="9525" y="381000"/>
                </a:lnTo>
                <a:lnTo>
                  <a:pt x="19050" y="390525"/>
                </a:lnTo>
                <a:lnTo>
                  <a:pt x="511581" y="390525"/>
                </a:lnTo>
                <a:lnTo>
                  <a:pt x="511581" y="400050"/>
                </a:lnTo>
                <a:close/>
              </a:path>
              <a:path w="511810" h="40005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511810" h="400050">
                <a:moveTo>
                  <a:pt x="492531" y="19050"/>
                </a:moveTo>
                <a:lnTo>
                  <a:pt x="19050" y="19050"/>
                </a:lnTo>
                <a:lnTo>
                  <a:pt x="19050" y="9525"/>
                </a:lnTo>
                <a:lnTo>
                  <a:pt x="492531" y="9525"/>
                </a:lnTo>
                <a:lnTo>
                  <a:pt x="492531" y="19050"/>
                </a:lnTo>
                <a:close/>
              </a:path>
              <a:path w="511810" h="400050">
                <a:moveTo>
                  <a:pt x="492531" y="390525"/>
                </a:moveTo>
                <a:lnTo>
                  <a:pt x="492531" y="9525"/>
                </a:lnTo>
                <a:lnTo>
                  <a:pt x="502056" y="19050"/>
                </a:lnTo>
                <a:lnTo>
                  <a:pt x="511581" y="19050"/>
                </a:lnTo>
                <a:lnTo>
                  <a:pt x="511581" y="381000"/>
                </a:lnTo>
                <a:lnTo>
                  <a:pt x="502056" y="381000"/>
                </a:lnTo>
                <a:lnTo>
                  <a:pt x="492531" y="390525"/>
                </a:lnTo>
                <a:close/>
              </a:path>
              <a:path w="511810" h="400050">
                <a:moveTo>
                  <a:pt x="511581" y="19050"/>
                </a:moveTo>
                <a:lnTo>
                  <a:pt x="502056" y="19050"/>
                </a:lnTo>
                <a:lnTo>
                  <a:pt x="492531" y="9525"/>
                </a:lnTo>
                <a:lnTo>
                  <a:pt x="511581" y="9525"/>
                </a:lnTo>
                <a:lnTo>
                  <a:pt x="511581" y="19050"/>
                </a:lnTo>
                <a:close/>
              </a:path>
              <a:path w="511810" h="400050">
                <a:moveTo>
                  <a:pt x="19050" y="390525"/>
                </a:moveTo>
                <a:lnTo>
                  <a:pt x="9525" y="381000"/>
                </a:lnTo>
                <a:lnTo>
                  <a:pt x="19050" y="381000"/>
                </a:lnTo>
                <a:lnTo>
                  <a:pt x="19050" y="390525"/>
                </a:lnTo>
                <a:close/>
              </a:path>
              <a:path w="511810" h="400050">
                <a:moveTo>
                  <a:pt x="492531" y="390525"/>
                </a:moveTo>
                <a:lnTo>
                  <a:pt x="19050" y="390525"/>
                </a:lnTo>
                <a:lnTo>
                  <a:pt x="19050" y="381000"/>
                </a:lnTo>
                <a:lnTo>
                  <a:pt x="492531" y="381000"/>
                </a:lnTo>
                <a:lnTo>
                  <a:pt x="492531" y="390525"/>
                </a:lnTo>
                <a:close/>
              </a:path>
              <a:path w="511810" h="400050">
                <a:moveTo>
                  <a:pt x="511581" y="390525"/>
                </a:moveTo>
                <a:lnTo>
                  <a:pt x="492531" y="390525"/>
                </a:lnTo>
                <a:lnTo>
                  <a:pt x="502056" y="381000"/>
                </a:lnTo>
                <a:lnTo>
                  <a:pt x="511581" y="381000"/>
                </a:lnTo>
                <a:lnTo>
                  <a:pt x="511581" y="390525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523477" y="4257675"/>
            <a:ext cx="1496695" cy="1466850"/>
            <a:chOff x="2523477" y="4257675"/>
            <a:chExt cx="1496695" cy="1466850"/>
          </a:xfrm>
        </p:grpSpPr>
        <p:sp>
          <p:nvSpPr>
            <p:cNvPr id="44" name="object 44"/>
            <p:cNvSpPr/>
            <p:nvPr/>
          </p:nvSpPr>
          <p:spPr>
            <a:xfrm>
              <a:off x="2523477" y="4257674"/>
              <a:ext cx="230504" cy="400050"/>
            </a:xfrm>
            <a:custGeom>
              <a:avLst/>
              <a:gdLst/>
              <a:ahLst/>
              <a:cxnLst/>
              <a:rect l="l" t="t" r="r" b="b"/>
              <a:pathLst>
                <a:path w="230505" h="400050">
                  <a:moveTo>
                    <a:pt x="230124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30124" y="400050"/>
                  </a:lnTo>
                  <a:lnTo>
                    <a:pt x="230124" y="390525"/>
                  </a:lnTo>
                  <a:lnTo>
                    <a:pt x="230124" y="381000"/>
                  </a:lnTo>
                  <a:lnTo>
                    <a:pt x="230124" y="19050"/>
                  </a:lnTo>
                  <a:lnTo>
                    <a:pt x="230124" y="952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36976" y="4267200"/>
              <a:ext cx="210820" cy="381000"/>
            </a:xfrm>
            <a:custGeom>
              <a:avLst/>
              <a:gdLst/>
              <a:ahLst/>
              <a:cxnLst/>
              <a:rect l="l" t="t" r="r" b="b"/>
              <a:pathLst>
                <a:path w="210820" h="381000">
                  <a:moveTo>
                    <a:pt x="21031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210312" y="0"/>
                  </a:lnTo>
                  <a:lnTo>
                    <a:pt x="210312" y="381000"/>
                  </a:lnTo>
                  <a:close/>
                </a:path>
              </a:pathLst>
            </a:custGeom>
            <a:solidFill>
              <a:srgbClr val="DF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27082" y="4257674"/>
              <a:ext cx="793115" cy="1466850"/>
            </a:xfrm>
            <a:custGeom>
              <a:avLst/>
              <a:gdLst/>
              <a:ahLst/>
              <a:cxnLst/>
              <a:rect l="l" t="t" r="r" b="b"/>
              <a:pathLst>
                <a:path w="793114" h="1466850">
                  <a:moveTo>
                    <a:pt x="230136" y="0"/>
                  </a:moveTo>
                  <a:lnTo>
                    <a:pt x="211086" y="0"/>
                  </a:lnTo>
                  <a:lnTo>
                    <a:pt x="211086" y="19050"/>
                  </a:lnTo>
                  <a:lnTo>
                    <a:pt x="211086" y="381000"/>
                  </a:lnTo>
                  <a:lnTo>
                    <a:pt x="19050" y="381000"/>
                  </a:lnTo>
                  <a:lnTo>
                    <a:pt x="19050" y="19050"/>
                  </a:lnTo>
                  <a:lnTo>
                    <a:pt x="211086" y="19050"/>
                  </a:lnTo>
                  <a:lnTo>
                    <a:pt x="211086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230136" y="400050"/>
                  </a:lnTo>
                  <a:lnTo>
                    <a:pt x="230136" y="390525"/>
                  </a:lnTo>
                  <a:lnTo>
                    <a:pt x="230136" y="381000"/>
                  </a:lnTo>
                  <a:lnTo>
                    <a:pt x="230136" y="19050"/>
                  </a:lnTo>
                  <a:lnTo>
                    <a:pt x="230136" y="9525"/>
                  </a:lnTo>
                  <a:lnTo>
                    <a:pt x="230136" y="0"/>
                  </a:lnTo>
                  <a:close/>
                </a:path>
                <a:path w="793114" h="1466850">
                  <a:moveTo>
                    <a:pt x="793026" y="1066800"/>
                  </a:moveTo>
                  <a:lnTo>
                    <a:pt x="773976" y="1066800"/>
                  </a:lnTo>
                  <a:lnTo>
                    <a:pt x="773976" y="1085850"/>
                  </a:lnTo>
                  <a:lnTo>
                    <a:pt x="773976" y="1447800"/>
                  </a:lnTo>
                  <a:lnTo>
                    <a:pt x="300494" y="1447800"/>
                  </a:lnTo>
                  <a:lnTo>
                    <a:pt x="300494" y="1085850"/>
                  </a:lnTo>
                  <a:lnTo>
                    <a:pt x="773976" y="1085850"/>
                  </a:lnTo>
                  <a:lnTo>
                    <a:pt x="773976" y="1066800"/>
                  </a:lnTo>
                  <a:lnTo>
                    <a:pt x="281444" y="1066800"/>
                  </a:lnTo>
                  <a:lnTo>
                    <a:pt x="281444" y="1466850"/>
                  </a:lnTo>
                  <a:lnTo>
                    <a:pt x="793026" y="1466850"/>
                  </a:lnTo>
                  <a:lnTo>
                    <a:pt x="793026" y="1457325"/>
                  </a:lnTo>
                  <a:lnTo>
                    <a:pt x="793026" y="1447800"/>
                  </a:lnTo>
                  <a:lnTo>
                    <a:pt x="793026" y="1085850"/>
                  </a:lnTo>
                  <a:lnTo>
                    <a:pt x="793026" y="1076325"/>
                  </a:lnTo>
                  <a:lnTo>
                    <a:pt x="793026" y="106680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351832" y="429069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90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001058" y="4257675"/>
            <a:ext cx="934085" cy="400050"/>
          </a:xfrm>
          <a:custGeom>
            <a:avLst/>
            <a:gdLst/>
            <a:ahLst/>
            <a:cxnLst/>
            <a:rect l="l" t="t" r="r" b="b"/>
            <a:pathLst>
              <a:path w="934085" h="400050">
                <a:moveTo>
                  <a:pt x="230124" y="0"/>
                </a:moveTo>
                <a:lnTo>
                  <a:pt x="0" y="0"/>
                </a:lnTo>
                <a:lnTo>
                  <a:pt x="0" y="400050"/>
                </a:lnTo>
                <a:lnTo>
                  <a:pt x="230124" y="400050"/>
                </a:lnTo>
                <a:lnTo>
                  <a:pt x="230124" y="390525"/>
                </a:lnTo>
                <a:lnTo>
                  <a:pt x="230124" y="381000"/>
                </a:lnTo>
                <a:lnTo>
                  <a:pt x="230124" y="19050"/>
                </a:lnTo>
                <a:lnTo>
                  <a:pt x="230124" y="9525"/>
                </a:lnTo>
                <a:lnTo>
                  <a:pt x="230124" y="0"/>
                </a:lnTo>
                <a:close/>
              </a:path>
              <a:path w="934085" h="400050">
                <a:moveTo>
                  <a:pt x="933742" y="0"/>
                </a:moveTo>
                <a:lnTo>
                  <a:pt x="703605" y="0"/>
                </a:lnTo>
                <a:lnTo>
                  <a:pt x="703605" y="400050"/>
                </a:lnTo>
                <a:lnTo>
                  <a:pt x="933742" y="400050"/>
                </a:lnTo>
                <a:lnTo>
                  <a:pt x="933742" y="390525"/>
                </a:lnTo>
                <a:lnTo>
                  <a:pt x="933742" y="381000"/>
                </a:lnTo>
                <a:lnTo>
                  <a:pt x="933742" y="19050"/>
                </a:lnTo>
                <a:lnTo>
                  <a:pt x="933742" y="9525"/>
                </a:lnTo>
                <a:lnTo>
                  <a:pt x="933742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89714" y="4257675"/>
            <a:ext cx="511809" cy="400050"/>
          </a:xfrm>
          <a:custGeom>
            <a:avLst/>
            <a:gdLst/>
            <a:ahLst/>
            <a:cxnLst/>
            <a:rect l="l" t="t" r="r" b="b"/>
            <a:pathLst>
              <a:path w="511810" h="400050">
                <a:moveTo>
                  <a:pt x="511581" y="400050"/>
                </a:moveTo>
                <a:lnTo>
                  <a:pt x="0" y="400050"/>
                </a:lnTo>
                <a:lnTo>
                  <a:pt x="0" y="0"/>
                </a:lnTo>
                <a:lnTo>
                  <a:pt x="511581" y="0"/>
                </a:lnTo>
                <a:lnTo>
                  <a:pt x="511581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81000"/>
                </a:lnTo>
                <a:lnTo>
                  <a:pt x="9525" y="381000"/>
                </a:lnTo>
                <a:lnTo>
                  <a:pt x="19050" y="390525"/>
                </a:lnTo>
                <a:lnTo>
                  <a:pt x="511581" y="390525"/>
                </a:lnTo>
                <a:lnTo>
                  <a:pt x="511581" y="400050"/>
                </a:lnTo>
                <a:close/>
              </a:path>
              <a:path w="511810" h="40005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511810" h="400050">
                <a:moveTo>
                  <a:pt x="492531" y="19050"/>
                </a:moveTo>
                <a:lnTo>
                  <a:pt x="19050" y="19050"/>
                </a:lnTo>
                <a:lnTo>
                  <a:pt x="19050" y="9525"/>
                </a:lnTo>
                <a:lnTo>
                  <a:pt x="492531" y="9525"/>
                </a:lnTo>
                <a:lnTo>
                  <a:pt x="492531" y="19050"/>
                </a:lnTo>
                <a:close/>
              </a:path>
              <a:path w="511810" h="400050">
                <a:moveTo>
                  <a:pt x="492531" y="390525"/>
                </a:moveTo>
                <a:lnTo>
                  <a:pt x="492531" y="9525"/>
                </a:lnTo>
                <a:lnTo>
                  <a:pt x="502056" y="19050"/>
                </a:lnTo>
                <a:lnTo>
                  <a:pt x="511581" y="19050"/>
                </a:lnTo>
                <a:lnTo>
                  <a:pt x="511581" y="381000"/>
                </a:lnTo>
                <a:lnTo>
                  <a:pt x="502056" y="381000"/>
                </a:lnTo>
                <a:lnTo>
                  <a:pt x="492531" y="390525"/>
                </a:lnTo>
                <a:close/>
              </a:path>
              <a:path w="511810" h="400050">
                <a:moveTo>
                  <a:pt x="511581" y="19050"/>
                </a:moveTo>
                <a:lnTo>
                  <a:pt x="502056" y="19050"/>
                </a:lnTo>
                <a:lnTo>
                  <a:pt x="492531" y="9525"/>
                </a:lnTo>
                <a:lnTo>
                  <a:pt x="511581" y="9525"/>
                </a:lnTo>
                <a:lnTo>
                  <a:pt x="511581" y="19050"/>
                </a:lnTo>
                <a:close/>
              </a:path>
              <a:path w="511810" h="400050">
                <a:moveTo>
                  <a:pt x="19050" y="390525"/>
                </a:moveTo>
                <a:lnTo>
                  <a:pt x="9525" y="381000"/>
                </a:lnTo>
                <a:lnTo>
                  <a:pt x="19050" y="381000"/>
                </a:lnTo>
                <a:lnTo>
                  <a:pt x="19050" y="390525"/>
                </a:lnTo>
                <a:close/>
              </a:path>
              <a:path w="511810" h="400050">
                <a:moveTo>
                  <a:pt x="492531" y="390525"/>
                </a:moveTo>
                <a:lnTo>
                  <a:pt x="19050" y="390525"/>
                </a:lnTo>
                <a:lnTo>
                  <a:pt x="19050" y="381000"/>
                </a:lnTo>
                <a:lnTo>
                  <a:pt x="492531" y="381000"/>
                </a:lnTo>
                <a:lnTo>
                  <a:pt x="492531" y="390525"/>
                </a:lnTo>
                <a:close/>
              </a:path>
              <a:path w="511810" h="400050">
                <a:moveTo>
                  <a:pt x="511581" y="390525"/>
                </a:moveTo>
                <a:lnTo>
                  <a:pt x="492531" y="390525"/>
                </a:lnTo>
                <a:lnTo>
                  <a:pt x="502056" y="381000"/>
                </a:lnTo>
                <a:lnTo>
                  <a:pt x="511581" y="381000"/>
                </a:lnTo>
                <a:lnTo>
                  <a:pt x="511581" y="390525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777979" y="4290695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78640" y="4257675"/>
            <a:ext cx="1426845" cy="400050"/>
          </a:xfrm>
          <a:custGeom>
            <a:avLst/>
            <a:gdLst/>
            <a:ahLst/>
            <a:cxnLst/>
            <a:rect l="l" t="t" r="r" b="b"/>
            <a:pathLst>
              <a:path w="1426845" h="400050">
                <a:moveTo>
                  <a:pt x="230124" y="0"/>
                </a:moveTo>
                <a:lnTo>
                  <a:pt x="0" y="0"/>
                </a:lnTo>
                <a:lnTo>
                  <a:pt x="0" y="400050"/>
                </a:lnTo>
                <a:lnTo>
                  <a:pt x="230124" y="400050"/>
                </a:lnTo>
                <a:lnTo>
                  <a:pt x="230124" y="390525"/>
                </a:lnTo>
                <a:lnTo>
                  <a:pt x="230124" y="381000"/>
                </a:lnTo>
                <a:lnTo>
                  <a:pt x="230124" y="19050"/>
                </a:lnTo>
                <a:lnTo>
                  <a:pt x="230124" y="9525"/>
                </a:lnTo>
                <a:lnTo>
                  <a:pt x="230124" y="0"/>
                </a:lnTo>
                <a:close/>
              </a:path>
              <a:path w="1426845" h="400050">
                <a:moveTo>
                  <a:pt x="1426260" y="0"/>
                </a:moveTo>
                <a:lnTo>
                  <a:pt x="1407210" y="0"/>
                </a:lnTo>
                <a:lnTo>
                  <a:pt x="1407210" y="19050"/>
                </a:lnTo>
                <a:lnTo>
                  <a:pt x="1407210" y="381000"/>
                </a:lnTo>
                <a:lnTo>
                  <a:pt x="933742" y="381000"/>
                </a:lnTo>
                <a:lnTo>
                  <a:pt x="933742" y="19050"/>
                </a:lnTo>
                <a:lnTo>
                  <a:pt x="1407210" y="19050"/>
                </a:lnTo>
                <a:lnTo>
                  <a:pt x="1407210" y="0"/>
                </a:lnTo>
                <a:lnTo>
                  <a:pt x="914692" y="0"/>
                </a:lnTo>
                <a:lnTo>
                  <a:pt x="914692" y="400050"/>
                </a:lnTo>
                <a:lnTo>
                  <a:pt x="1426260" y="400050"/>
                </a:lnTo>
                <a:lnTo>
                  <a:pt x="1426260" y="390525"/>
                </a:lnTo>
                <a:lnTo>
                  <a:pt x="1426260" y="381000"/>
                </a:lnTo>
                <a:lnTo>
                  <a:pt x="1426260" y="19050"/>
                </a:lnTo>
                <a:lnTo>
                  <a:pt x="1426260" y="9525"/>
                </a:lnTo>
                <a:lnTo>
                  <a:pt x="142626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481597" y="4290695"/>
            <a:ext cx="3340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120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82245" y="4257675"/>
            <a:ext cx="934085" cy="400050"/>
          </a:xfrm>
          <a:custGeom>
            <a:avLst/>
            <a:gdLst/>
            <a:ahLst/>
            <a:cxnLst/>
            <a:rect l="l" t="t" r="r" b="b"/>
            <a:pathLst>
              <a:path w="934084" h="400050">
                <a:moveTo>
                  <a:pt x="230136" y="0"/>
                </a:moveTo>
                <a:lnTo>
                  <a:pt x="0" y="0"/>
                </a:lnTo>
                <a:lnTo>
                  <a:pt x="0" y="400050"/>
                </a:lnTo>
                <a:lnTo>
                  <a:pt x="230136" y="400050"/>
                </a:lnTo>
                <a:lnTo>
                  <a:pt x="230136" y="390525"/>
                </a:lnTo>
                <a:lnTo>
                  <a:pt x="230136" y="381000"/>
                </a:lnTo>
                <a:lnTo>
                  <a:pt x="230136" y="19050"/>
                </a:lnTo>
                <a:lnTo>
                  <a:pt x="230136" y="9525"/>
                </a:lnTo>
                <a:lnTo>
                  <a:pt x="230136" y="0"/>
                </a:lnTo>
                <a:close/>
              </a:path>
              <a:path w="934084" h="400050">
                <a:moveTo>
                  <a:pt x="933742" y="0"/>
                </a:moveTo>
                <a:lnTo>
                  <a:pt x="703605" y="0"/>
                </a:lnTo>
                <a:lnTo>
                  <a:pt x="703605" y="400050"/>
                </a:lnTo>
                <a:lnTo>
                  <a:pt x="933742" y="400050"/>
                </a:lnTo>
                <a:lnTo>
                  <a:pt x="933742" y="390525"/>
                </a:lnTo>
                <a:lnTo>
                  <a:pt x="933742" y="381000"/>
                </a:lnTo>
                <a:lnTo>
                  <a:pt x="933742" y="19050"/>
                </a:lnTo>
                <a:lnTo>
                  <a:pt x="933742" y="9525"/>
                </a:lnTo>
                <a:lnTo>
                  <a:pt x="933742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648227" y="5357495"/>
            <a:ext cx="2311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2E2B1F"/>
                </a:solidFill>
                <a:latin typeface="Calibri"/>
                <a:cs typeface="Calibri"/>
              </a:rPr>
              <a:t>75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01313" y="3376396"/>
            <a:ext cx="567690" cy="908685"/>
          </a:xfrm>
          <a:custGeom>
            <a:avLst/>
            <a:gdLst/>
            <a:ahLst/>
            <a:cxnLst/>
            <a:rect l="l" t="t" r="r" b="b"/>
            <a:pathLst>
              <a:path w="567689" h="908685">
                <a:moveTo>
                  <a:pt x="551167" y="908481"/>
                </a:moveTo>
                <a:lnTo>
                  <a:pt x="0" y="9956"/>
                </a:lnTo>
                <a:lnTo>
                  <a:pt x="16243" y="0"/>
                </a:lnTo>
                <a:lnTo>
                  <a:pt x="567397" y="898525"/>
                </a:lnTo>
                <a:lnTo>
                  <a:pt x="551167" y="90848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573" y="3382149"/>
            <a:ext cx="1015365" cy="892810"/>
          </a:xfrm>
          <a:custGeom>
            <a:avLst/>
            <a:gdLst/>
            <a:ahLst/>
            <a:cxnLst/>
            <a:rect l="l" t="t" r="r" b="b"/>
            <a:pathLst>
              <a:path w="1015364" h="892810">
                <a:moveTo>
                  <a:pt x="1002639" y="892213"/>
                </a:moveTo>
                <a:lnTo>
                  <a:pt x="0" y="14325"/>
                </a:lnTo>
                <a:lnTo>
                  <a:pt x="12547" y="0"/>
                </a:lnTo>
                <a:lnTo>
                  <a:pt x="1015187" y="877887"/>
                </a:lnTo>
                <a:lnTo>
                  <a:pt x="1002639" y="89221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2286" y="3393642"/>
            <a:ext cx="1589405" cy="2331085"/>
          </a:xfrm>
          <a:custGeom>
            <a:avLst/>
            <a:gdLst/>
            <a:ahLst/>
            <a:cxnLst/>
            <a:rect l="l" t="t" r="r" b="b"/>
            <a:pathLst>
              <a:path w="1589404" h="2331085">
                <a:moveTo>
                  <a:pt x="580313" y="10388"/>
                </a:moveTo>
                <a:lnTo>
                  <a:pt x="564349" y="0"/>
                </a:lnTo>
                <a:lnTo>
                  <a:pt x="0" y="866775"/>
                </a:lnTo>
                <a:lnTo>
                  <a:pt x="15963" y="877163"/>
                </a:lnTo>
                <a:lnTo>
                  <a:pt x="580313" y="10388"/>
                </a:lnTo>
                <a:close/>
              </a:path>
              <a:path w="1589404" h="2331085">
                <a:moveTo>
                  <a:pt x="885291" y="1930831"/>
                </a:moveTo>
                <a:lnTo>
                  <a:pt x="655154" y="1930831"/>
                </a:lnTo>
                <a:lnTo>
                  <a:pt x="655154" y="2330881"/>
                </a:lnTo>
                <a:lnTo>
                  <a:pt x="885291" y="2330881"/>
                </a:lnTo>
                <a:lnTo>
                  <a:pt x="885291" y="2321356"/>
                </a:lnTo>
                <a:lnTo>
                  <a:pt x="885291" y="2311831"/>
                </a:lnTo>
                <a:lnTo>
                  <a:pt x="885291" y="1949881"/>
                </a:lnTo>
                <a:lnTo>
                  <a:pt x="885291" y="1940356"/>
                </a:lnTo>
                <a:lnTo>
                  <a:pt x="885291" y="1930831"/>
                </a:lnTo>
                <a:close/>
              </a:path>
              <a:path w="1589404" h="2331085">
                <a:moveTo>
                  <a:pt x="1134986" y="1947291"/>
                </a:moveTo>
                <a:lnTo>
                  <a:pt x="704024" y="1063053"/>
                </a:lnTo>
                <a:lnTo>
                  <a:pt x="686904" y="1071410"/>
                </a:lnTo>
                <a:lnTo>
                  <a:pt x="1117866" y="1955647"/>
                </a:lnTo>
                <a:lnTo>
                  <a:pt x="1134986" y="1947291"/>
                </a:lnTo>
                <a:close/>
              </a:path>
              <a:path w="1589404" h="2331085">
                <a:moveTo>
                  <a:pt x="1588897" y="1930831"/>
                </a:moveTo>
                <a:lnTo>
                  <a:pt x="1358773" y="1930831"/>
                </a:lnTo>
                <a:lnTo>
                  <a:pt x="1358773" y="2330881"/>
                </a:lnTo>
                <a:lnTo>
                  <a:pt x="1588897" y="2330881"/>
                </a:lnTo>
                <a:lnTo>
                  <a:pt x="1588897" y="2321356"/>
                </a:lnTo>
                <a:lnTo>
                  <a:pt x="1588897" y="2311831"/>
                </a:lnTo>
                <a:lnTo>
                  <a:pt x="1588897" y="1949881"/>
                </a:lnTo>
                <a:lnTo>
                  <a:pt x="1588897" y="1940356"/>
                </a:lnTo>
                <a:lnTo>
                  <a:pt x="1588897" y="193083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677706" y="5740272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93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119" y="6049645"/>
            <a:ext cx="5308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stored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ascending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order.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is,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Ki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Ki+1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≤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≤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n-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20" dirty="0"/>
              <a:t>Trees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0240" y="1465580"/>
            <a:ext cx="7336155" cy="279844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M-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18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trees</a:t>
            </a:r>
            <a:r>
              <a:rPr sz="18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unbalanced.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Bayer,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&amp;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McCreight,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(1970)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created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B-Trees.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A9A47B"/>
              </a:buClr>
              <a:buFont typeface="Arial"/>
              <a:buChar char="•"/>
            </a:pPr>
            <a:endParaRPr sz="1800">
              <a:latin typeface="Calibri"/>
              <a:cs typeface="Calibri"/>
            </a:endParaRPr>
          </a:p>
          <a:p>
            <a:pPr marL="241300" marR="5080" indent="-228600">
              <a:lnSpc>
                <a:spcPct val="11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specialized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m-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widely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disk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access.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B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maximum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m-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pointers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sub-trees.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may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contain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large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pointers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sub-trees.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Storing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large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keeps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height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tree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relatively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small.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119" y="5361940"/>
            <a:ext cx="6888480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9525">
              <a:lnSpc>
                <a:spcPct val="110000"/>
              </a:lnSpc>
              <a:spcBef>
                <a:spcPts val="100"/>
              </a:spcBef>
              <a:buClr>
                <a:srgbClr val="9CBDBC"/>
              </a:buClr>
              <a:buSzPct val="94444"/>
              <a:buFont typeface="Arial"/>
              <a:buChar char="•"/>
              <a:tabLst>
                <a:tab pos="9207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	In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structure,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P0,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P1,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P2,…,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pointers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node’s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K0,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K1,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K2,…,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Kn-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key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17650" y="4352632"/>
          <a:ext cx="561975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……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2100" b="1" spc="-15" baseline="13888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900" b="1" spc="-1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n-</a:t>
                      </a: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2100" b="1" spc="-15" baseline="13888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900" b="1" spc="-1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n-</a:t>
                      </a:r>
                      <a:r>
                        <a:rPr sz="900" b="1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350" b="1" spc="-37" baseline="-21604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2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4297"/>
            <a:ext cx="7042784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designed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store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sorted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allows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search,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insert,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delete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operations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performed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logarithmic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amortized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time.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000" i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(the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maximum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children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have)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m-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way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addition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properties: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419" y="3292475"/>
            <a:ext cx="7089775" cy="33147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Clr>
                <a:srgbClr val="9CBDBC"/>
              </a:buClr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(maximum)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1800">
              <a:latin typeface="Calibri"/>
              <a:cs typeface="Calibri"/>
            </a:endParaRPr>
          </a:p>
          <a:p>
            <a:pPr marL="241300" marR="242570" indent="-228600">
              <a:lnSpc>
                <a:spcPct val="110000"/>
              </a:lnSpc>
              <a:spcBef>
                <a:spcPts val="430"/>
              </a:spcBef>
              <a:buClr>
                <a:srgbClr val="9CBDBC"/>
              </a:buClr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except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(minimum)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⁄2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condition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helps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keep</a:t>
            </a:r>
            <a:r>
              <a:rPr sz="1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tree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bushy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path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very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short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even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stores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lot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Clr>
                <a:srgbClr val="9CBDBC"/>
              </a:buClr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children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terminal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(leaf)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node.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Clr>
                <a:srgbClr val="9CBDBC"/>
              </a:buClr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level.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Clr>
                <a:srgbClr val="9CBDBC"/>
              </a:buClr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internal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children,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where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0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≤n</a:t>
            </a:r>
            <a:endParaRPr sz="1800">
              <a:latin typeface="Calibri"/>
              <a:cs typeface="Calibri"/>
            </a:endParaRPr>
          </a:p>
          <a:p>
            <a:pPr marL="241300" marR="5080">
              <a:lnSpc>
                <a:spcPct val="110000"/>
              </a:lnSpc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≤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m.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necessary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children,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only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restriction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m/2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children.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20" dirty="0"/>
              <a:t>Trees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822" y="4120121"/>
            <a:ext cx="8986177" cy="20520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0240" y="1465580"/>
            <a:ext cx="6510020" cy="288607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summary,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3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B-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m-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properties: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122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root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either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subtrees.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122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internal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[m/2]</a:t>
            </a:r>
            <a:r>
              <a:rPr sz="1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subtrees.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122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least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[m/2]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  <a:p>
            <a:pPr marL="537845" lvl="1" indent="-228600">
              <a:lnSpc>
                <a:spcPct val="100000"/>
              </a:lnSpc>
              <a:spcBef>
                <a:spcPts val="122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leaf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nodes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1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level.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9"/>
              </a:spcBef>
            </a:pPr>
            <a:endParaRPr sz="1800">
              <a:latin typeface="Calibri"/>
              <a:cs typeface="Calibri"/>
            </a:endParaRPr>
          </a:p>
          <a:p>
            <a:pPr marL="1428115" algn="ctr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8646" y="4797666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1298" y="4797666"/>
            <a:ext cx="1292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39140" algn="l"/>
                <a:tab pos="109855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43" y="5635866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8196" y="5635866"/>
            <a:ext cx="9309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7825" algn="l"/>
                <a:tab pos="73723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4800" y="5637453"/>
            <a:ext cx="12839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8935" algn="l"/>
                <a:tab pos="728345" algn="l"/>
                <a:tab pos="108966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8401" y="5635866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69827" y="5585701"/>
            <a:ext cx="389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8780" algn="l"/>
                <a:tab pos="758190" algn="l"/>
                <a:tab pos="1322705" algn="l"/>
                <a:tab pos="1681480" algn="l"/>
                <a:tab pos="2250440" algn="l"/>
                <a:tab pos="2609215" algn="l"/>
                <a:tab pos="3152140" algn="l"/>
                <a:tab pos="351091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670" dirty="0">
                <a:solidFill>
                  <a:srgbClr val="2E2B1F"/>
                </a:solidFill>
                <a:latin typeface="Calibri"/>
                <a:cs typeface="Calibri"/>
              </a:rPr>
              <a:t>9</a:t>
            </a:r>
            <a:r>
              <a:rPr sz="2700" spc="-450" baseline="-23148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400" spc="-465" dirty="0">
                <a:solidFill>
                  <a:srgbClr val="2E2B1F"/>
                </a:solidFill>
                <a:latin typeface="Calibri"/>
                <a:cs typeface="Calibri"/>
              </a:rPr>
              <a:t>7</a:t>
            </a:r>
            <a:r>
              <a:rPr sz="2700" spc="-30" baseline="-23148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700" baseline="-2314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9907" y="6268720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M=5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3232"/>
            <a:ext cx="438150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Insertion</a:t>
            </a:r>
            <a:r>
              <a:rPr spc="-175" dirty="0"/>
              <a:t> </a:t>
            </a:r>
            <a:r>
              <a:rPr spc="-50" dirty="0"/>
              <a:t>in</a:t>
            </a:r>
            <a:r>
              <a:rPr spc="-175" dirty="0"/>
              <a:t> </a:t>
            </a:r>
            <a:r>
              <a:rPr spc="-125" dirty="0"/>
              <a:t>B-</a:t>
            </a:r>
            <a:r>
              <a:rPr spc="-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2C8AB15-7472-731C-EE2A-F2F3E676EE3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2270" y="1602131"/>
            <a:ext cx="837946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the leaf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the key should 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leaf is not full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insert key in sorted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leaf is full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</a:p>
          <a:p>
            <a:pPr lvl="3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key in order,</a:t>
            </a:r>
          </a:p>
          <a:p>
            <a:pPr lvl="3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Split the node at the median,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Push the median up to the parent (split parent if needed).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749234"/>
            <a:ext cx="461009" cy="461009"/>
          </a:xfrm>
          <a:custGeom>
            <a:avLst/>
            <a:gdLst/>
            <a:ahLst/>
            <a:cxnLst/>
            <a:rect l="l" t="t" r="r" b="b"/>
            <a:pathLst>
              <a:path w="461010" h="461010">
                <a:moveTo>
                  <a:pt x="57245" y="410051"/>
                </a:moveTo>
                <a:lnTo>
                  <a:pt x="50514" y="403320"/>
                </a:lnTo>
                <a:lnTo>
                  <a:pt x="453834" y="0"/>
                </a:lnTo>
                <a:lnTo>
                  <a:pt x="460565" y="6730"/>
                </a:lnTo>
                <a:lnTo>
                  <a:pt x="57245" y="410051"/>
                </a:lnTo>
                <a:close/>
              </a:path>
              <a:path w="461010" h="461010">
                <a:moveTo>
                  <a:pt x="0" y="460565"/>
                </a:moveTo>
                <a:lnTo>
                  <a:pt x="26936" y="379742"/>
                </a:lnTo>
                <a:lnTo>
                  <a:pt x="50514" y="403320"/>
                </a:lnTo>
                <a:lnTo>
                  <a:pt x="37045" y="416788"/>
                </a:lnTo>
                <a:lnTo>
                  <a:pt x="43776" y="423519"/>
                </a:lnTo>
                <a:lnTo>
                  <a:pt x="70713" y="423519"/>
                </a:lnTo>
                <a:lnTo>
                  <a:pt x="80822" y="433628"/>
                </a:lnTo>
                <a:lnTo>
                  <a:pt x="0" y="460565"/>
                </a:lnTo>
                <a:close/>
              </a:path>
              <a:path w="461010" h="461010">
                <a:moveTo>
                  <a:pt x="43776" y="423519"/>
                </a:moveTo>
                <a:lnTo>
                  <a:pt x="37045" y="416788"/>
                </a:lnTo>
                <a:lnTo>
                  <a:pt x="50514" y="403320"/>
                </a:lnTo>
                <a:lnTo>
                  <a:pt x="57245" y="410051"/>
                </a:lnTo>
                <a:lnTo>
                  <a:pt x="43776" y="423519"/>
                </a:lnTo>
                <a:close/>
              </a:path>
              <a:path w="461010" h="461010">
                <a:moveTo>
                  <a:pt x="70713" y="423519"/>
                </a:moveTo>
                <a:lnTo>
                  <a:pt x="43776" y="423519"/>
                </a:lnTo>
                <a:lnTo>
                  <a:pt x="57245" y="410051"/>
                </a:lnTo>
                <a:lnTo>
                  <a:pt x="70713" y="423519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93666" y="1595551"/>
            <a:ext cx="3050540" cy="559435"/>
          </a:xfrm>
          <a:custGeom>
            <a:avLst/>
            <a:gdLst/>
            <a:ahLst/>
            <a:cxnLst/>
            <a:rect l="l" t="t" r="r" b="b"/>
            <a:pathLst>
              <a:path w="3050540" h="559435">
                <a:moveTo>
                  <a:pt x="916533" y="538048"/>
                </a:moveTo>
                <a:lnTo>
                  <a:pt x="900557" y="516750"/>
                </a:lnTo>
                <a:lnTo>
                  <a:pt x="865416" y="469887"/>
                </a:lnTo>
                <a:lnTo>
                  <a:pt x="850506" y="499719"/>
                </a:lnTo>
                <a:lnTo>
                  <a:pt x="4267" y="76593"/>
                </a:lnTo>
                <a:lnTo>
                  <a:pt x="0" y="85102"/>
                </a:lnTo>
                <a:lnTo>
                  <a:pt x="846239" y="508228"/>
                </a:lnTo>
                <a:lnTo>
                  <a:pt x="831342" y="538048"/>
                </a:lnTo>
                <a:lnTo>
                  <a:pt x="916533" y="538048"/>
                </a:lnTo>
                <a:close/>
              </a:path>
              <a:path w="3050540" h="559435">
                <a:moveTo>
                  <a:pt x="3050133" y="538048"/>
                </a:moveTo>
                <a:lnTo>
                  <a:pt x="3040761" y="530491"/>
                </a:lnTo>
                <a:lnTo>
                  <a:pt x="2983839" y="484543"/>
                </a:lnTo>
                <a:lnTo>
                  <a:pt x="2976702" y="517118"/>
                </a:lnTo>
                <a:lnTo>
                  <a:pt x="612749" y="0"/>
                </a:lnTo>
                <a:lnTo>
                  <a:pt x="610717" y="9296"/>
                </a:lnTo>
                <a:lnTo>
                  <a:pt x="2974670" y="526427"/>
                </a:lnTo>
                <a:lnTo>
                  <a:pt x="2967545" y="558990"/>
                </a:lnTo>
                <a:lnTo>
                  <a:pt x="3050133" y="538048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41650" y="1517650"/>
          <a:ext cx="220979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066800" y="1671751"/>
            <a:ext cx="2058670" cy="482600"/>
          </a:xfrm>
          <a:custGeom>
            <a:avLst/>
            <a:gdLst/>
            <a:ahLst/>
            <a:cxnLst/>
            <a:rect l="l" t="t" r="r" b="b"/>
            <a:pathLst>
              <a:path w="2058670" h="482600">
                <a:moveTo>
                  <a:pt x="75417" y="449968"/>
                </a:moveTo>
                <a:lnTo>
                  <a:pt x="73350" y="440671"/>
                </a:lnTo>
                <a:lnTo>
                  <a:pt x="2056371" y="0"/>
                </a:lnTo>
                <a:lnTo>
                  <a:pt x="2058428" y="9296"/>
                </a:lnTo>
                <a:lnTo>
                  <a:pt x="75417" y="449968"/>
                </a:lnTo>
                <a:close/>
              </a:path>
              <a:path w="2058670" h="482600">
                <a:moveTo>
                  <a:pt x="82651" y="482511"/>
                </a:moveTo>
                <a:lnTo>
                  <a:pt x="0" y="461848"/>
                </a:lnTo>
                <a:lnTo>
                  <a:pt x="66116" y="408127"/>
                </a:lnTo>
                <a:lnTo>
                  <a:pt x="73350" y="440671"/>
                </a:lnTo>
                <a:lnTo>
                  <a:pt x="54749" y="444804"/>
                </a:lnTo>
                <a:lnTo>
                  <a:pt x="56819" y="454101"/>
                </a:lnTo>
                <a:lnTo>
                  <a:pt x="76336" y="454101"/>
                </a:lnTo>
                <a:lnTo>
                  <a:pt x="82651" y="482511"/>
                </a:lnTo>
                <a:close/>
              </a:path>
              <a:path w="2058670" h="482600">
                <a:moveTo>
                  <a:pt x="56819" y="454101"/>
                </a:moveTo>
                <a:lnTo>
                  <a:pt x="54749" y="444804"/>
                </a:lnTo>
                <a:lnTo>
                  <a:pt x="73350" y="440671"/>
                </a:lnTo>
                <a:lnTo>
                  <a:pt x="75417" y="449968"/>
                </a:lnTo>
                <a:lnTo>
                  <a:pt x="56819" y="454101"/>
                </a:lnTo>
                <a:close/>
              </a:path>
              <a:path w="2058670" h="482600">
                <a:moveTo>
                  <a:pt x="76336" y="454101"/>
                </a:moveTo>
                <a:lnTo>
                  <a:pt x="56819" y="454101"/>
                </a:lnTo>
                <a:lnTo>
                  <a:pt x="75417" y="449968"/>
                </a:lnTo>
                <a:lnTo>
                  <a:pt x="76336" y="45410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127250"/>
            <a:ext cx="1546225" cy="317500"/>
            <a:chOff x="0" y="2127250"/>
            <a:chExt cx="1546225" cy="317500"/>
          </a:xfrm>
        </p:grpSpPr>
        <p:sp>
          <p:nvSpPr>
            <p:cNvPr id="7" name="object 7"/>
            <p:cNvSpPr/>
            <p:nvPr/>
          </p:nvSpPr>
          <p:spPr>
            <a:xfrm>
              <a:off x="1234439" y="2133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30480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127249"/>
              <a:ext cx="1546225" cy="317500"/>
            </a:xfrm>
            <a:custGeom>
              <a:avLst/>
              <a:gdLst/>
              <a:ahLst/>
              <a:cxnLst/>
              <a:rect l="l" t="t" r="r" b="b"/>
              <a:pathLst>
                <a:path w="1546225" h="317500">
                  <a:moveTo>
                    <a:pt x="1546225" y="6350"/>
                  </a:moveTo>
                  <a:lnTo>
                    <a:pt x="1539875" y="6350"/>
                  </a:lnTo>
                  <a:lnTo>
                    <a:pt x="1539875" y="0"/>
                  </a:lnTo>
                  <a:lnTo>
                    <a:pt x="0" y="0"/>
                  </a:lnTo>
                  <a:lnTo>
                    <a:pt x="0" y="317500"/>
                  </a:lnTo>
                  <a:lnTo>
                    <a:pt x="1539875" y="317500"/>
                  </a:lnTo>
                  <a:lnTo>
                    <a:pt x="1539875" y="304800"/>
                  </a:lnTo>
                  <a:lnTo>
                    <a:pt x="6350" y="304800"/>
                  </a:lnTo>
                  <a:lnTo>
                    <a:pt x="6350" y="12700"/>
                  </a:lnTo>
                  <a:lnTo>
                    <a:pt x="1227455" y="12700"/>
                  </a:lnTo>
                  <a:lnTo>
                    <a:pt x="1227455" y="82550"/>
                  </a:lnTo>
                  <a:lnTo>
                    <a:pt x="1240155" y="82550"/>
                  </a:lnTo>
                  <a:lnTo>
                    <a:pt x="1240155" y="12700"/>
                  </a:lnTo>
                  <a:lnTo>
                    <a:pt x="1533525" y="12700"/>
                  </a:lnTo>
                  <a:lnTo>
                    <a:pt x="1533525" y="82550"/>
                  </a:lnTo>
                  <a:lnTo>
                    <a:pt x="1546225" y="82550"/>
                  </a:lnTo>
                  <a:lnTo>
                    <a:pt x="1546225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50" y="2139950"/>
            <a:ext cx="294005" cy="2921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6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704" y="2133600"/>
            <a:ext cx="309245" cy="3048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950" y="2133600"/>
            <a:ext cx="307975" cy="3048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925" y="2133600"/>
            <a:ext cx="273050" cy="3048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11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5244" y="2185415"/>
            <a:ext cx="825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79850" y="2127250"/>
            <a:ext cx="2901950" cy="378460"/>
            <a:chOff x="3879850" y="2127250"/>
            <a:chExt cx="2901950" cy="378460"/>
          </a:xfrm>
        </p:grpSpPr>
        <p:sp>
          <p:nvSpPr>
            <p:cNvPr id="15" name="object 15"/>
            <p:cNvSpPr/>
            <p:nvPr/>
          </p:nvSpPr>
          <p:spPr>
            <a:xfrm>
              <a:off x="3886200" y="2133600"/>
              <a:ext cx="311150" cy="365760"/>
            </a:xfrm>
            <a:custGeom>
              <a:avLst/>
              <a:gdLst/>
              <a:ahLst/>
              <a:cxnLst/>
              <a:rect l="l" t="t" r="r" b="b"/>
              <a:pathLst>
                <a:path w="311150" h="365760">
                  <a:moveTo>
                    <a:pt x="310896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310896" y="0"/>
                  </a:lnTo>
                  <a:lnTo>
                    <a:pt x="310896" y="36576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9850" y="2127249"/>
              <a:ext cx="2901950" cy="378460"/>
            </a:xfrm>
            <a:custGeom>
              <a:avLst/>
              <a:gdLst/>
              <a:ahLst/>
              <a:cxnLst/>
              <a:rect l="l" t="t" r="r" b="b"/>
              <a:pathLst>
                <a:path w="2901950" h="378460">
                  <a:moveTo>
                    <a:pt x="2901950" y="365760"/>
                  </a:moveTo>
                  <a:lnTo>
                    <a:pt x="12700" y="365760"/>
                  </a:lnTo>
                  <a:lnTo>
                    <a:pt x="12700" y="311150"/>
                  </a:lnTo>
                  <a:lnTo>
                    <a:pt x="0" y="311150"/>
                  </a:lnTo>
                  <a:lnTo>
                    <a:pt x="0" y="372110"/>
                  </a:lnTo>
                  <a:lnTo>
                    <a:pt x="6350" y="372110"/>
                  </a:lnTo>
                  <a:lnTo>
                    <a:pt x="6350" y="378460"/>
                  </a:lnTo>
                  <a:lnTo>
                    <a:pt x="2901950" y="378460"/>
                  </a:lnTo>
                  <a:lnTo>
                    <a:pt x="2901950" y="365760"/>
                  </a:lnTo>
                  <a:close/>
                </a:path>
                <a:path w="2901950" h="378460">
                  <a:moveTo>
                    <a:pt x="2901950" y="0"/>
                  </a:moveTo>
                  <a:lnTo>
                    <a:pt x="6350" y="0"/>
                  </a:lnTo>
                  <a:lnTo>
                    <a:pt x="6350" y="6350"/>
                  </a:lnTo>
                  <a:lnTo>
                    <a:pt x="0" y="6350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12700"/>
                  </a:lnTo>
                  <a:lnTo>
                    <a:pt x="2901950" y="12700"/>
                  </a:lnTo>
                  <a:lnTo>
                    <a:pt x="2901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77640" y="2184780"/>
            <a:ext cx="825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7350" y="2133600"/>
            <a:ext cx="29845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5800" y="2133600"/>
            <a:ext cx="35560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1400" y="2133600"/>
            <a:ext cx="34290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27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94300" y="2133600"/>
            <a:ext cx="365125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59425" y="2133600"/>
            <a:ext cx="29083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254" y="2133600"/>
            <a:ext cx="31242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62675" y="2133600"/>
            <a:ext cx="307975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42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70650" y="2133600"/>
            <a:ext cx="311150" cy="36576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96339" y="2203450"/>
            <a:ext cx="2894965" cy="241300"/>
            <a:chOff x="1196339" y="2203450"/>
            <a:chExt cx="2894965" cy="241300"/>
          </a:xfrm>
        </p:grpSpPr>
        <p:sp>
          <p:nvSpPr>
            <p:cNvPr id="27" name="object 27"/>
            <p:cNvSpPr/>
            <p:nvPr/>
          </p:nvSpPr>
          <p:spPr>
            <a:xfrm>
              <a:off x="1196340" y="2209799"/>
              <a:ext cx="2887980" cy="228600"/>
            </a:xfrm>
            <a:custGeom>
              <a:avLst/>
              <a:gdLst/>
              <a:ahLst/>
              <a:cxnLst/>
              <a:rect l="l" t="t" r="r" b="b"/>
              <a:pathLst>
                <a:path w="2887979" h="228600">
                  <a:moveTo>
                    <a:pt x="554736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554736" y="228600"/>
                  </a:lnTo>
                  <a:lnTo>
                    <a:pt x="554736" y="0"/>
                  </a:lnTo>
                  <a:close/>
                </a:path>
                <a:path w="2887979" h="228600">
                  <a:moveTo>
                    <a:pt x="2887980" y="0"/>
                  </a:moveTo>
                  <a:lnTo>
                    <a:pt x="2334768" y="0"/>
                  </a:lnTo>
                  <a:lnTo>
                    <a:pt x="2334768" y="228600"/>
                  </a:lnTo>
                  <a:lnTo>
                    <a:pt x="2887980" y="228600"/>
                  </a:lnTo>
                  <a:lnTo>
                    <a:pt x="288798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96975" y="2203449"/>
              <a:ext cx="2894330" cy="241300"/>
            </a:xfrm>
            <a:custGeom>
              <a:avLst/>
              <a:gdLst/>
              <a:ahLst/>
              <a:cxnLst/>
              <a:rect l="l" t="t" r="r" b="b"/>
              <a:pathLst>
                <a:path w="2894329" h="241300">
                  <a:moveTo>
                    <a:pt x="2894330" y="6350"/>
                  </a:moveTo>
                  <a:lnTo>
                    <a:pt x="2887980" y="6350"/>
                  </a:lnTo>
                  <a:lnTo>
                    <a:pt x="288798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81630" y="12700"/>
                  </a:lnTo>
                  <a:lnTo>
                    <a:pt x="2881630" y="228600"/>
                  </a:lnTo>
                  <a:lnTo>
                    <a:pt x="0" y="228600"/>
                  </a:lnTo>
                  <a:lnTo>
                    <a:pt x="0" y="241300"/>
                  </a:lnTo>
                  <a:lnTo>
                    <a:pt x="2887980" y="241300"/>
                  </a:lnTo>
                  <a:lnTo>
                    <a:pt x="2887980" y="234950"/>
                  </a:lnTo>
                  <a:lnTo>
                    <a:pt x="2894330" y="234950"/>
                  </a:lnTo>
                  <a:lnTo>
                    <a:pt x="2894330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96975" y="2209800"/>
            <a:ext cx="554355" cy="228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51329" y="2209800"/>
            <a:ext cx="61087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54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62200" y="2209800"/>
            <a:ext cx="55753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9729" y="2209800"/>
            <a:ext cx="61087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63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30600" y="2209800"/>
            <a:ext cx="554355" cy="228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873875" y="2127250"/>
          <a:ext cx="226059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6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3048000" y="2968434"/>
            <a:ext cx="461009" cy="461009"/>
          </a:xfrm>
          <a:custGeom>
            <a:avLst/>
            <a:gdLst/>
            <a:ahLst/>
            <a:cxnLst/>
            <a:rect l="l" t="t" r="r" b="b"/>
            <a:pathLst>
              <a:path w="461010" h="461010">
                <a:moveTo>
                  <a:pt x="57245" y="410051"/>
                </a:moveTo>
                <a:lnTo>
                  <a:pt x="50514" y="403320"/>
                </a:lnTo>
                <a:lnTo>
                  <a:pt x="453834" y="0"/>
                </a:lnTo>
                <a:lnTo>
                  <a:pt x="460565" y="6730"/>
                </a:lnTo>
                <a:lnTo>
                  <a:pt x="57245" y="410051"/>
                </a:lnTo>
                <a:close/>
              </a:path>
              <a:path w="461010" h="461010">
                <a:moveTo>
                  <a:pt x="0" y="460565"/>
                </a:moveTo>
                <a:lnTo>
                  <a:pt x="26936" y="379742"/>
                </a:lnTo>
                <a:lnTo>
                  <a:pt x="50514" y="403320"/>
                </a:lnTo>
                <a:lnTo>
                  <a:pt x="37045" y="416788"/>
                </a:lnTo>
                <a:lnTo>
                  <a:pt x="43776" y="423519"/>
                </a:lnTo>
                <a:lnTo>
                  <a:pt x="70713" y="423519"/>
                </a:lnTo>
                <a:lnTo>
                  <a:pt x="80822" y="433628"/>
                </a:lnTo>
                <a:lnTo>
                  <a:pt x="0" y="460565"/>
                </a:lnTo>
                <a:close/>
              </a:path>
              <a:path w="461010" h="461010">
                <a:moveTo>
                  <a:pt x="43776" y="423519"/>
                </a:moveTo>
                <a:lnTo>
                  <a:pt x="37045" y="416788"/>
                </a:lnTo>
                <a:lnTo>
                  <a:pt x="50514" y="403320"/>
                </a:lnTo>
                <a:lnTo>
                  <a:pt x="57245" y="410051"/>
                </a:lnTo>
                <a:lnTo>
                  <a:pt x="43776" y="423519"/>
                </a:lnTo>
                <a:close/>
              </a:path>
              <a:path w="461010" h="461010">
                <a:moveTo>
                  <a:pt x="70713" y="423519"/>
                </a:moveTo>
                <a:lnTo>
                  <a:pt x="43776" y="423519"/>
                </a:lnTo>
                <a:lnTo>
                  <a:pt x="57245" y="410051"/>
                </a:lnTo>
                <a:lnTo>
                  <a:pt x="70713" y="423519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88866" y="2814751"/>
            <a:ext cx="3050540" cy="559435"/>
          </a:xfrm>
          <a:custGeom>
            <a:avLst/>
            <a:gdLst/>
            <a:ahLst/>
            <a:cxnLst/>
            <a:rect l="l" t="t" r="r" b="b"/>
            <a:pathLst>
              <a:path w="3050540" h="559435">
                <a:moveTo>
                  <a:pt x="916533" y="538048"/>
                </a:moveTo>
                <a:lnTo>
                  <a:pt x="900557" y="516750"/>
                </a:lnTo>
                <a:lnTo>
                  <a:pt x="865416" y="469887"/>
                </a:lnTo>
                <a:lnTo>
                  <a:pt x="850506" y="499719"/>
                </a:lnTo>
                <a:lnTo>
                  <a:pt x="4267" y="76593"/>
                </a:lnTo>
                <a:lnTo>
                  <a:pt x="0" y="85102"/>
                </a:lnTo>
                <a:lnTo>
                  <a:pt x="846239" y="508228"/>
                </a:lnTo>
                <a:lnTo>
                  <a:pt x="831342" y="538048"/>
                </a:lnTo>
                <a:lnTo>
                  <a:pt x="916533" y="538048"/>
                </a:lnTo>
                <a:close/>
              </a:path>
              <a:path w="3050540" h="559435">
                <a:moveTo>
                  <a:pt x="3050133" y="538048"/>
                </a:moveTo>
                <a:lnTo>
                  <a:pt x="3040761" y="530491"/>
                </a:lnTo>
                <a:lnTo>
                  <a:pt x="2983839" y="484543"/>
                </a:lnTo>
                <a:lnTo>
                  <a:pt x="2976702" y="517118"/>
                </a:lnTo>
                <a:lnTo>
                  <a:pt x="612749" y="0"/>
                </a:lnTo>
                <a:lnTo>
                  <a:pt x="610717" y="9296"/>
                </a:lnTo>
                <a:lnTo>
                  <a:pt x="2974670" y="526427"/>
                </a:lnTo>
                <a:lnTo>
                  <a:pt x="2967545" y="558990"/>
                </a:lnTo>
                <a:lnTo>
                  <a:pt x="3050133" y="538048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2736850" y="2736850"/>
          <a:ext cx="220979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762000" y="2890951"/>
            <a:ext cx="2058670" cy="482600"/>
          </a:xfrm>
          <a:custGeom>
            <a:avLst/>
            <a:gdLst/>
            <a:ahLst/>
            <a:cxnLst/>
            <a:rect l="l" t="t" r="r" b="b"/>
            <a:pathLst>
              <a:path w="2058670" h="482600">
                <a:moveTo>
                  <a:pt x="75417" y="449968"/>
                </a:moveTo>
                <a:lnTo>
                  <a:pt x="73350" y="440671"/>
                </a:lnTo>
                <a:lnTo>
                  <a:pt x="2056371" y="0"/>
                </a:lnTo>
                <a:lnTo>
                  <a:pt x="2058428" y="9296"/>
                </a:lnTo>
                <a:lnTo>
                  <a:pt x="75417" y="449968"/>
                </a:lnTo>
                <a:close/>
              </a:path>
              <a:path w="2058670" h="482600">
                <a:moveTo>
                  <a:pt x="82651" y="482511"/>
                </a:moveTo>
                <a:lnTo>
                  <a:pt x="0" y="461848"/>
                </a:lnTo>
                <a:lnTo>
                  <a:pt x="66116" y="408127"/>
                </a:lnTo>
                <a:lnTo>
                  <a:pt x="73350" y="440671"/>
                </a:lnTo>
                <a:lnTo>
                  <a:pt x="54749" y="444804"/>
                </a:lnTo>
                <a:lnTo>
                  <a:pt x="56819" y="454101"/>
                </a:lnTo>
                <a:lnTo>
                  <a:pt x="76336" y="454101"/>
                </a:lnTo>
                <a:lnTo>
                  <a:pt x="82651" y="482511"/>
                </a:lnTo>
                <a:close/>
              </a:path>
              <a:path w="2058670" h="482600">
                <a:moveTo>
                  <a:pt x="56819" y="454101"/>
                </a:moveTo>
                <a:lnTo>
                  <a:pt x="54749" y="444804"/>
                </a:lnTo>
                <a:lnTo>
                  <a:pt x="73350" y="440671"/>
                </a:lnTo>
                <a:lnTo>
                  <a:pt x="75417" y="449968"/>
                </a:lnTo>
                <a:lnTo>
                  <a:pt x="56819" y="454101"/>
                </a:lnTo>
                <a:close/>
              </a:path>
              <a:path w="2058670" h="482600">
                <a:moveTo>
                  <a:pt x="76336" y="454101"/>
                </a:moveTo>
                <a:lnTo>
                  <a:pt x="56819" y="454101"/>
                </a:lnTo>
                <a:lnTo>
                  <a:pt x="75417" y="449968"/>
                </a:lnTo>
                <a:lnTo>
                  <a:pt x="76336" y="45410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0" y="3422650"/>
          <a:ext cx="159702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898650" y="3422650"/>
          <a:ext cx="259079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4641850" y="3422650"/>
          <a:ext cx="16763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623050" y="3346450"/>
          <a:ext cx="22097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3276600" y="4187634"/>
            <a:ext cx="461009" cy="461009"/>
          </a:xfrm>
          <a:custGeom>
            <a:avLst/>
            <a:gdLst/>
            <a:ahLst/>
            <a:cxnLst/>
            <a:rect l="l" t="t" r="r" b="b"/>
            <a:pathLst>
              <a:path w="461010" h="461010">
                <a:moveTo>
                  <a:pt x="57245" y="410051"/>
                </a:moveTo>
                <a:lnTo>
                  <a:pt x="50514" y="403320"/>
                </a:lnTo>
                <a:lnTo>
                  <a:pt x="453834" y="0"/>
                </a:lnTo>
                <a:lnTo>
                  <a:pt x="460565" y="6730"/>
                </a:lnTo>
                <a:lnTo>
                  <a:pt x="57245" y="410051"/>
                </a:lnTo>
                <a:close/>
              </a:path>
              <a:path w="461010" h="461010">
                <a:moveTo>
                  <a:pt x="0" y="460565"/>
                </a:moveTo>
                <a:lnTo>
                  <a:pt x="26936" y="379742"/>
                </a:lnTo>
                <a:lnTo>
                  <a:pt x="50514" y="403320"/>
                </a:lnTo>
                <a:lnTo>
                  <a:pt x="37045" y="416788"/>
                </a:lnTo>
                <a:lnTo>
                  <a:pt x="43776" y="423519"/>
                </a:lnTo>
                <a:lnTo>
                  <a:pt x="70713" y="423519"/>
                </a:lnTo>
                <a:lnTo>
                  <a:pt x="80822" y="433628"/>
                </a:lnTo>
                <a:lnTo>
                  <a:pt x="0" y="460565"/>
                </a:lnTo>
                <a:close/>
              </a:path>
              <a:path w="461010" h="461010">
                <a:moveTo>
                  <a:pt x="43776" y="423519"/>
                </a:moveTo>
                <a:lnTo>
                  <a:pt x="37045" y="416788"/>
                </a:lnTo>
                <a:lnTo>
                  <a:pt x="50514" y="403320"/>
                </a:lnTo>
                <a:lnTo>
                  <a:pt x="57245" y="410051"/>
                </a:lnTo>
                <a:lnTo>
                  <a:pt x="43776" y="423519"/>
                </a:lnTo>
                <a:close/>
              </a:path>
              <a:path w="461010" h="461010">
                <a:moveTo>
                  <a:pt x="70713" y="423519"/>
                </a:moveTo>
                <a:lnTo>
                  <a:pt x="43776" y="423519"/>
                </a:lnTo>
                <a:lnTo>
                  <a:pt x="57245" y="410051"/>
                </a:lnTo>
                <a:lnTo>
                  <a:pt x="70713" y="423519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7466" y="4033849"/>
            <a:ext cx="4041140" cy="538480"/>
          </a:xfrm>
          <a:custGeom>
            <a:avLst/>
            <a:gdLst/>
            <a:ahLst/>
            <a:cxnLst/>
            <a:rect l="l" t="t" r="r" b="b"/>
            <a:pathLst>
              <a:path w="4041140" h="538479">
                <a:moveTo>
                  <a:pt x="916533" y="538149"/>
                </a:moveTo>
                <a:lnTo>
                  <a:pt x="900557" y="516851"/>
                </a:lnTo>
                <a:lnTo>
                  <a:pt x="865416" y="469988"/>
                </a:lnTo>
                <a:lnTo>
                  <a:pt x="850506" y="499821"/>
                </a:lnTo>
                <a:lnTo>
                  <a:pt x="4267" y="76695"/>
                </a:lnTo>
                <a:lnTo>
                  <a:pt x="0" y="85204"/>
                </a:lnTo>
                <a:lnTo>
                  <a:pt x="846239" y="508330"/>
                </a:lnTo>
                <a:lnTo>
                  <a:pt x="831342" y="538149"/>
                </a:lnTo>
                <a:lnTo>
                  <a:pt x="916533" y="538149"/>
                </a:lnTo>
                <a:close/>
              </a:path>
              <a:path w="4041140" h="538479">
                <a:moveTo>
                  <a:pt x="4040733" y="309549"/>
                </a:moveTo>
                <a:lnTo>
                  <a:pt x="4040213" y="309232"/>
                </a:lnTo>
                <a:lnTo>
                  <a:pt x="3968204" y="264858"/>
                </a:lnTo>
                <a:lnTo>
                  <a:pt x="3965244" y="298069"/>
                </a:lnTo>
                <a:lnTo>
                  <a:pt x="612152" y="0"/>
                </a:lnTo>
                <a:lnTo>
                  <a:pt x="611314" y="9499"/>
                </a:lnTo>
                <a:lnTo>
                  <a:pt x="3964406" y="307555"/>
                </a:lnTo>
                <a:lnTo>
                  <a:pt x="3961460" y="340753"/>
                </a:lnTo>
                <a:lnTo>
                  <a:pt x="4040733" y="309549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2965450" y="3956050"/>
          <a:ext cx="220979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90600" y="4110151"/>
            <a:ext cx="2058670" cy="482600"/>
          </a:xfrm>
          <a:custGeom>
            <a:avLst/>
            <a:gdLst/>
            <a:ahLst/>
            <a:cxnLst/>
            <a:rect l="l" t="t" r="r" b="b"/>
            <a:pathLst>
              <a:path w="2058670" h="482600">
                <a:moveTo>
                  <a:pt x="75417" y="449968"/>
                </a:moveTo>
                <a:lnTo>
                  <a:pt x="73350" y="440671"/>
                </a:lnTo>
                <a:lnTo>
                  <a:pt x="2056371" y="0"/>
                </a:lnTo>
                <a:lnTo>
                  <a:pt x="2058428" y="9296"/>
                </a:lnTo>
                <a:lnTo>
                  <a:pt x="75417" y="449968"/>
                </a:lnTo>
                <a:close/>
              </a:path>
              <a:path w="2058670" h="482600">
                <a:moveTo>
                  <a:pt x="82651" y="482511"/>
                </a:moveTo>
                <a:lnTo>
                  <a:pt x="0" y="461848"/>
                </a:lnTo>
                <a:lnTo>
                  <a:pt x="66116" y="408127"/>
                </a:lnTo>
                <a:lnTo>
                  <a:pt x="73350" y="440671"/>
                </a:lnTo>
                <a:lnTo>
                  <a:pt x="54749" y="444804"/>
                </a:lnTo>
                <a:lnTo>
                  <a:pt x="56819" y="454101"/>
                </a:lnTo>
                <a:lnTo>
                  <a:pt x="76336" y="454101"/>
                </a:lnTo>
                <a:lnTo>
                  <a:pt x="82651" y="482511"/>
                </a:lnTo>
                <a:close/>
              </a:path>
              <a:path w="2058670" h="482600">
                <a:moveTo>
                  <a:pt x="56819" y="454101"/>
                </a:moveTo>
                <a:lnTo>
                  <a:pt x="54749" y="444804"/>
                </a:lnTo>
                <a:lnTo>
                  <a:pt x="73350" y="440671"/>
                </a:lnTo>
                <a:lnTo>
                  <a:pt x="75417" y="449968"/>
                </a:lnTo>
                <a:lnTo>
                  <a:pt x="56819" y="454101"/>
                </a:lnTo>
                <a:close/>
              </a:path>
              <a:path w="2058670" h="482600">
                <a:moveTo>
                  <a:pt x="76336" y="454101"/>
                </a:moveTo>
                <a:lnTo>
                  <a:pt x="56819" y="454101"/>
                </a:lnTo>
                <a:lnTo>
                  <a:pt x="75417" y="449968"/>
                </a:lnTo>
                <a:lnTo>
                  <a:pt x="76336" y="45410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0" y="4641850"/>
          <a:ext cx="2511423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2736850" y="4641850"/>
          <a:ext cx="2514600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5327650" y="4565650"/>
          <a:ext cx="1371599" cy="36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35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1025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6927850" y="4413250"/>
          <a:ext cx="2206624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bject 51"/>
          <p:cNvSpPr/>
          <p:nvPr/>
        </p:nvSpPr>
        <p:spPr>
          <a:xfrm>
            <a:off x="1752600" y="5253278"/>
            <a:ext cx="1374775" cy="474345"/>
          </a:xfrm>
          <a:custGeom>
            <a:avLst/>
            <a:gdLst/>
            <a:ahLst/>
            <a:cxnLst/>
            <a:rect l="l" t="t" r="r" b="b"/>
            <a:pathLst>
              <a:path w="1374775" h="474345">
                <a:moveTo>
                  <a:pt x="73798" y="442166"/>
                </a:moveTo>
                <a:lnTo>
                  <a:pt x="70792" y="433135"/>
                </a:lnTo>
                <a:lnTo>
                  <a:pt x="1371688" y="0"/>
                </a:lnTo>
                <a:lnTo>
                  <a:pt x="1374686" y="9042"/>
                </a:lnTo>
                <a:lnTo>
                  <a:pt x="73798" y="442166"/>
                </a:lnTo>
                <a:close/>
              </a:path>
              <a:path w="1374775" h="474345">
                <a:moveTo>
                  <a:pt x="84327" y="473798"/>
                </a:moveTo>
                <a:lnTo>
                  <a:pt x="0" y="461721"/>
                </a:lnTo>
                <a:lnTo>
                  <a:pt x="60261" y="401497"/>
                </a:lnTo>
                <a:lnTo>
                  <a:pt x="70792" y="433135"/>
                </a:lnTo>
                <a:lnTo>
                  <a:pt x="52717" y="439153"/>
                </a:lnTo>
                <a:lnTo>
                  <a:pt x="55727" y="448183"/>
                </a:lnTo>
                <a:lnTo>
                  <a:pt x="75801" y="448183"/>
                </a:lnTo>
                <a:lnTo>
                  <a:pt x="84327" y="473798"/>
                </a:lnTo>
                <a:close/>
              </a:path>
              <a:path w="1374775" h="474345">
                <a:moveTo>
                  <a:pt x="55727" y="448183"/>
                </a:moveTo>
                <a:lnTo>
                  <a:pt x="52717" y="439153"/>
                </a:lnTo>
                <a:lnTo>
                  <a:pt x="70792" y="433135"/>
                </a:lnTo>
                <a:lnTo>
                  <a:pt x="73798" y="442166"/>
                </a:lnTo>
                <a:lnTo>
                  <a:pt x="55727" y="448183"/>
                </a:lnTo>
                <a:close/>
              </a:path>
              <a:path w="1374775" h="474345">
                <a:moveTo>
                  <a:pt x="75801" y="448183"/>
                </a:moveTo>
                <a:lnTo>
                  <a:pt x="55727" y="448183"/>
                </a:lnTo>
                <a:lnTo>
                  <a:pt x="73798" y="442166"/>
                </a:lnTo>
                <a:lnTo>
                  <a:pt x="75801" y="44818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7141" y="5177345"/>
            <a:ext cx="2577465" cy="995044"/>
          </a:xfrm>
          <a:custGeom>
            <a:avLst/>
            <a:gdLst/>
            <a:ahLst/>
            <a:cxnLst/>
            <a:rect l="l" t="t" r="r" b="b"/>
            <a:pathLst>
              <a:path w="2577465" h="995045">
                <a:moveTo>
                  <a:pt x="916533" y="493204"/>
                </a:moveTo>
                <a:lnTo>
                  <a:pt x="900557" y="471906"/>
                </a:lnTo>
                <a:lnTo>
                  <a:pt x="865416" y="425043"/>
                </a:lnTo>
                <a:lnTo>
                  <a:pt x="850506" y="454875"/>
                </a:lnTo>
                <a:lnTo>
                  <a:pt x="4267" y="31750"/>
                </a:lnTo>
                <a:lnTo>
                  <a:pt x="0" y="40259"/>
                </a:lnTo>
                <a:lnTo>
                  <a:pt x="846239" y="463384"/>
                </a:lnTo>
                <a:lnTo>
                  <a:pt x="831342" y="493204"/>
                </a:lnTo>
                <a:lnTo>
                  <a:pt x="916533" y="493204"/>
                </a:lnTo>
                <a:close/>
              </a:path>
              <a:path w="2577465" h="995045">
                <a:moveTo>
                  <a:pt x="2577058" y="994854"/>
                </a:moveTo>
                <a:lnTo>
                  <a:pt x="2561082" y="973556"/>
                </a:lnTo>
                <a:lnTo>
                  <a:pt x="2525941" y="926693"/>
                </a:lnTo>
                <a:lnTo>
                  <a:pt x="2511031" y="956525"/>
                </a:lnTo>
                <a:lnTo>
                  <a:pt x="597992" y="0"/>
                </a:lnTo>
                <a:lnTo>
                  <a:pt x="593725" y="8509"/>
                </a:lnTo>
                <a:lnTo>
                  <a:pt x="2506764" y="965034"/>
                </a:lnTo>
                <a:lnTo>
                  <a:pt x="2491867" y="994854"/>
                </a:lnTo>
                <a:lnTo>
                  <a:pt x="2577058" y="994854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52800" y="5130863"/>
            <a:ext cx="570865" cy="660400"/>
          </a:xfrm>
          <a:custGeom>
            <a:avLst/>
            <a:gdLst/>
            <a:ahLst/>
            <a:cxnLst/>
            <a:rect l="l" t="t" r="r" b="b"/>
            <a:pathLst>
              <a:path w="570864" h="660400">
                <a:moveTo>
                  <a:pt x="53370" y="605741"/>
                </a:moveTo>
                <a:lnTo>
                  <a:pt x="46155" y="599520"/>
                </a:lnTo>
                <a:lnTo>
                  <a:pt x="563130" y="0"/>
                </a:lnTo>
                <a:lnTo>
                  <a:pt x="570344" y="6223"/>
                </a:lnTo>
                <a:lnTo>
                  <a:pt x="53370" y="605741"/>
                </a:lnTo>
                <a:close/>
              </a:path>
              <a:path w="570864" h="660400">
                <a:moveTo>
                  <a:pt x="0" y="660336"/>
                </a:moveTo>
                <a:lnTo>
                  <a:pt x="20904" y="577748"/>
                </a:lnTo>
                <a:lnTo>
                  <a:pt x="46155" y="599520"/>
                </a:lnTo>
                <a:lnTo>
                  <a:pt x="33718" y="613943"/>
                </a:lnTo>
                <a:lnTo>
                  <a:pt x="40932" y="620166"/>
                </a:lnTo>
                <a:lnTo>
                  <a:pt x="70099" y="620166"/>
                </a:lnTo>
                <a:lnTo>
                  <a:pt x="78612" y="627507"/>
                </a:lnTo>
                <a:lnTo>
                  <a:pt x="0" y="660336"/>
                </a:lnTo>
                <a:close/>
              </a:path>
              <a:path w="570864" h="660400">
                <a:moveTo>
                  <a:pt x="40932" y="620166"/>
                </a:moveTo>
                <a:lnTo>
                  <a:pt x="33718" y="613943"/>
                </a:lnTo>
                <a:lnTo>
                  <a:pt x="46155" y="599520"/>
                </a:lnTo>
                <a:lnTo>
                  <a:pt x="53370" y="605741"/>
                </a:lnTo>
                <a:lnTo>
                  <a:pt x="40932" y="620166"/>
                </a:lnTo>
                <a:close/>
              </a:path>
              <a:path w="570864" h="660400">
                <a:moveTo>
                  <a:pt x="70099" y="620166"/>
                </a:moveTo>
                <a:lnTo>
                  <a:pt x="40932" y="620166"/>
                </a:lnTo>
                <a:lnTo>
                  <a:pt x="53370" y="605741"/>
                </a:lnTo>
                <a:lnTo>
                  <a:pt x="70099" y="620166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2796539" y="3390900"/>
            <a:ext cx="216535" cy="9525"/>
            <a:chOff x="2796539" y="3390900"/>
            <a:chExt cx="216535" cy="9525"/>
          </a:xfrm>
        </p:grpSpPr>
        <p:sp>
          <p:nvSpPr>
            <p:cNvPr id="55" name="object 55"/>
            <p:cNvSpPr/>
            <p:nvPr/>
          </p:nvSpPr>
          <p:spPr>
            <a:xfrm>
              <a:off x="2796539" y="3395472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216408" y="0"/>
                  </a:moveTo>
                  <a:lnTo>
                    <a:pt x="0" y="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97174" y="3390900"/>
              <a:ext cx="215900" cy="9525"/>
            </a:xfrm>
            <a:custGeom>
              <a:avLst/>
              <a:gdLst/>
              <a:ahLst/>
              <a:cxnLst/>
              <a:rect l="l" t="t" r="r" b="b"/>
              <a:pathLst>
                <a:path w="215900" h="9525">
                  <a:moveTo>
                    <a:pt x="2159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9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96539" y="3395472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216408" y="0"/>
                  </a:moveTo>
                  <a:lnTo>
                    <a:pt x="0" y="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97174" y="3390900"/>
              <a:ext cx="215900" cy="9525"/>
            </a:xfrm>
            <a:custGeom>
              <a:avLst/>
              <a:gdLst/>
              <a:ahLst/>
              <a:cxnLst/>
              <a:rect l="l" t="t" r="r" b="b"/>
              <a:pathLst>
                <a:path w="215900" h="9525">
                  <a:moveTo>
                    <a:pt x="2159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9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96539" y="3395472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216408" y="0"/>
                  </a:moveTo>
                  <a:lnTo>
                    <a:pt x="0" y="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97174" y="3390900"/>
              <a:ext cx="215900" cy="9525"/>
            </a:xfrm>
            <a:custGeom>
              <a:avLst/>
              <a:gdLst/>
              <a:ahLst/>
              <a:cxnLst/>
              <a:rect l="l" t="t" r="r" b="b"/>
              <a:pathLst>
                <a:path w="215900" h="9525">
                  <a:moveTo>
                    <a:pt x="2159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9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96539" y="3395472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216408" y="0"/>
                  </a:moveTo>
                  <a:lnTo>
                    <a:pt x="0" y="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97174" y="3390900"/>
              <a:ext cx="215900" cy="9525"/>
            </a:xfrm>
            <a:custGeom>
              <a:avLst/>
              <a:gdLst/>
              <a:ahLst/>
              <a:cxnLst/>
              <a:rect l="l" t="t" r="r" b="b"/>
              <a:pathLst>
                <a:path w="215900" h="9525">
                  <a:moveTo>
                    <a:pt x="2159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9525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2965450" y="5099050"/>
          <a:ext cx="2895600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0" y="5784850"/>
          <a:ext cx="2435223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8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736850" y="5708650"/>
          <a:ext cx="16001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27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4565650" y="5708650"/>
          <a:ext cx="18287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39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42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6242050" y="6242050"/>
          <a:ext cx="1828799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0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25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63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50" dirty="0">
                          <a:solidFill>
                            <a:srgbClr val="9933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object 68"/>
          <p:cNvSpPr/>
          <p:nvPr/>
        </p:nvSpPr>
        <p:spPr>
          <a:xfrm>
            <a:off x="5714390" y="5253075"/>
            <a:ext cx="1753235" cy="261620"/>
          </a:xfrm>
          <a:custGeom>
            <a:avLst/>
            <a:gdLst/>
            <a:ahLst/>
            <a:cxnLst/>
            <a:rect l="l" t="t" r="r" b="b"/>
            <a:pathLst>
              <a:path w="1753234" h="261620">
                <a:moveTo>
                  <a:pt x="1677028" y="228193"/>
                </a:moveTo>
                <a:lnTo>
                  <a:pt x="0" y="9448"/>
                </a:lnTo>
                <a:lnTo>
                  <a:pt x="1219" y="0"/>
                </a:lnTo>
                <a:lnTo>
                  <a:pt x="1678260" y="218744"/>
                </a:lnTo>
                <a:lnTo>
                  <a:pt x="1677028" y="228193"/>
                </a:lnTo>
                <a:close/>
              </a:path>
              <a:path w="1753234" h="261620">
                <a:moveTo>
                  <a:pt x="1749254" y="230657"/>
                </a:moveTo>
                <a:lnTo>
                  <a:pt x="1695919" y="230657"/>
                </a:lnTo>
                <a:lnTo>
                  <a:pt x="1697151" y="221208"/>
                </a:lnTo>
                <a:lnTo>
                  <a:pt x="1678260" y="218744"/>
                </a:lnTo>
                <a:lnTo>
                  <a:pt x="1682572" y="185686"/>
                </a:lnTo>
                <a:lnTo>
                  <a:pt x="1749254" y="230657"/>
                </a:lnTo>
                <a:close/>
              </a:path>
              <a:path w="1753234" h="261620">
                <a:moveTo>
                  <a:pt x="1695919" y="230657"/>
                </a:moveTo>
                <a:lnTo>
                  <a:pt x="1677028" y="228193"/>
                </a:lnTo>
                <a:lnTo>
                  <a:pt x="1678260" y="218744"/>
                </a:lnTo>
                <a:lnTo>
                  <a:pt x="1697151" y="221208"/>
                </a:lnTo>
                <a:lnTo>
                  <a:pt x="1695919" y="230657"/>
                </a:lnTo>
                <a:close/>
              </a:path>
              <a:path w="1753234" h="261620">
                <a:moveTo>
                  <a:pt x="1672717" y="261251"/>
                </a:moveTo>
                <a:lnTo>
                  <a:pt x="1677028" y="228193"/>
                </a:lnTo>
                <a:lnTo>
                  <a:pt x="1695919" y="230657"/>
                </a:lnTo>
                <a:lnTo>
                  <a:pt x="1749254" y="230657"/>
                </a:lnTo>
                <a:lnTo>
                  <a:pt x="1753209" y="233324"/>
                </a:lnTo>
                <a:lnTo>
                  <a:pt x="1672717" y="261251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6934200" y="5556250"/>
            <a:ext cx="2209800" cy="241300"/>
            <a:chOff x="6934200" y="5556250"/>
            <a:chExt cx="2209800" cy="241300"/>
          </a:xfrm>
        </p:grpSpPr>
        <p:sp>
          <p:nvSpPr>
            <p:cNvPr id="70" name="object 70"/>
            <p:cNvSpPr/>
            <p:nvPr/>
          </p:nvSpPr>
          <p:spPr>
            <a:xfrm>
              <a:off x="8508492" y="5562599"/>
              <a:ext cx="635635" cy="228600"/>
            </a:xfrm>
            <a:custGeom>
              <a:avLst/>
              <a:gdLst/>
              <a:ahLst/>
              <a:cxnLst/>
              <a:rect l="l" t="t" r="r" b="b"/>
              <a:pathLst>
                <a:path w="635634" h="228600">
                  <a:moveTo>
                    <a:pt x="635508" y="0"/>
                  </a:moveTo>
                  <a:lnTo>
                    <a:pt x="333756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333756" y="228600"/>
                  </a:lnTo>
                  <a:lnTo>
                    <a:pt x="635508" y="228600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34200" y="5556249"/>
              <a:ext cx="2209800" cy="241300"/>
            </a:xfrm>
            <a:custGeom>
              <a:avLst/>
              <a:gdLst/>
              <a:ahLst/>
              <a:cxnLst/>
              <a:rect l="l" t="t" r="r" b="b"/>
              <a:pathLst>
                <a:path w="2209800" h="241300">
                  <a:moveTo>
                    <a:pt x="2209800" y="0"/>
                  </a:moveTo>
                  <a:lnTo>
                    <a:pt x="2203450" y="0"/>
                  </a:lnTo>
                  <a:lnTo>
                    <a:pt x="2203450" y="12700"/>
                  </a:lnTo>
                  <a:lnTo>
                    <a:pt x="2203450" y="228600"/>
                  </a:lnTo>
                  <a:lnTo>
                    <a:pt x="1914525" y="228600"/>
                  </a:lnTo>
                  <a:lnTo>
                    <a:pt x="1914525" y="12700"/>
                  </a:lnTo>
                  <a:lnTo>
                    <a:pt x="2203450" y="12700"/>
                  </a:lnTo>
                  <a:lnTo>
                    <a:pt x="220345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1901825" y="12700"/>
                  </a:lnTo>
                  <a:lnTo>
                    <a:pt x="1901825" y="228600"/>
                  </a:lnTo>
                  <a:lnTo>
                    <a:pt x="0" y="228600"/>
                  </a:lnTo>
                  <a:lnTo>
                    <a:pt x="0" y="241300"/>
                  </a:lnTo>
                  <a:lnTo>
                    <a:pt x="2209800" y="241300"/>
                  </a:lnTo>
                  <a:lnTo>
                    <a:pt x="2209800" y="234950"/>
                  </a:lnTo>
                  <a:lnTo>
                    <a:pt x="2209800" y="228600"/>
                  </a:lnTo>
                  <a:lnTo>
                    <a:pt x="2209800" y="12700"/>
                  </a:lnTo>
                  <a:lnTo>
                    <a:pt x="2209800" y="635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934200" y="5562600"/>
            <a:ext cx="30162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235825" y="5562600"/>
            <a:ext cx="335280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81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571105" y="5562600"/>
            <a:ext cx="30162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72730" y="5562600"/>
            <a:ext cx="33337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89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06105" y="5562600"/>
            <a:ext cx="301625" cy="228600"/>
          </a:xfrm>
          <a:prstGeom prst="rect">
            <a:avLst/>
          </a:prstGeom>
          <a:solidFill>
            <a:srgbClr val="FFFFCC"/>
          </a:solidFill>
          <a:ln w="12700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14080" y="5589270"/>
            <a:ext cx="623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  <a:tabLst>
                <a:tab pos="419100" algn="l"/>
              </a:tabLst>
            </a:pPr>
            <a:r>
              <a:rPr sz="900" spc="-25" dirty="0">
                <a:solidFill>
                  <a:srgbClr val="993300"/>
                </a:solidFill>
                <a:latin typeface="Times New Roman"/>
                <a:cs typeface="Times New Roman"/>
              </a:rPr>
              <a:t>90</a:t>
            </a:r>
            <a:r>
              <a:rPr sz="900" dirty="0">
                <a:solidFill>
                  <a:srgbClr val="993300"/>
                </a:solidFill>
                <a:latin typeface="Times New Roman"/>
                <a:cs typeface="Times New Roman"/>
              </a:rPr>
              <a:t>	</a:t>
            </a:r>
            <a:r>
              <a:rPr sz="900" spc="-50" dirty="0">
                <a:solidFill>
                  <a:srgbClr val="993300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154939" y="1085214"/>
            <a:ext cx="786193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Look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order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5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given</a:t>
            </a: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below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8,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9,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39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181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2652" y="5639434"/>
            <a:ext cx="567690" cy="415290"/>
          </a:xfrm>
          <a:custGeom>
            <a:avLst/>
            <a:gdLst/>
            <a:ahLst/>
            <a:cxnLst/>
            <a:rect l="l" t="t" r="r" b="b"/>
            <a:pathLst>
              <a:path w="567690" h="415289">
                <a:moveTo>
                  <a:pt x="80012" y="415175"/>
                </a:moveTo>
                <a:lnTo>
                  <a:pt x="75869" y="415175"/>
                </a:lnTo>
                <a:lnTo>
                  <a:pt x="72262" y="414896"/>
                </a:lnTo>
                <a:lnTo>
                  <a:pt x="35356" y="401637"/>
                </a:lnTo>
                <a:lnTo>
                  <a:pt x="9570" y="373481"/>
                </a:lnTo>
                <a:lnTo>
                  <a:pt x="0" y="72656"/>
                </a:lnTo>
                <a:lnTo>
                  <a:pt x="507" y="68618"/>
                </a:lnTo>
                <a:lnTo>
                  <a:pt x="1061" y="65468"/>
                </a:lnTo>
                <a:lnTo>
                  <a:pt x="1141" y="65011"/>
                </a:lnTo>
                <a:lnTo>
                  <a:pt x="17752" y="29692"/>
                </a:lnTo>
                <a:lnTo>
                  <a:pt x="49085" y="6248"/>
                </a:lnTo>
                <a:lnTo>
                  <a:pt x="77285" y="0"/>
                </a:lnTo>
                <a:lnTo>
                  <a:pt x="80009" y="0"/>
                </a:lnTo>
                <a:lnTo>
                  <a:pt x="80131" y="4813"/>
                </a:lnTo>
                <a:lnTo>
                  <a:pt x="80253" y="9626"/>
                </a:lnTo>
                <a:lnTo>
                  <a:pt x="80365" y="14046"/>
                </a:lnTo>
                <a:lnTo>
                  <a:pt x="80492" y="19050"/>
                </a:lnTo>
                <a:lnTo>
                  <a:pt x="78137" y="19050"/>
                </a:lnTo>
                <a:lnTo>
                  <a:pt x="74366" y="19342"/>
                </a:lnTo>
                <a:lnTo>
                  <a:pt x="74180" y="19342"/>
                </a:lnTo>
                <a:lnTo>
                  <a:pt x="71217" y="19723"/>
                </a:lnTo>
                <a:lnTo>
                  <a:pt x="57780" y="23304"/>
                </a:lnTo>
                <a:lnTo>
                  <a:pt x="56128" y="23952"/>
                </a:lnTo>
                <a:lnTo>
                  <a:pt x="41481" y="32816"/>
                </a:lnTo>
                <a:lnTo>
                  <a:pt x="41143" y="33044"/>
                </a:lnTo>
                <a:lnTo>
                  <a:pt x="40716" y="33388"/>
                </a:lnTo>
                <a:lnTo>
                  <a:pt x="38823" y="35178"/>
                </a:lnTo>
                <a:lnTo>
                  <a:pt x="37072" y="36766"/>
                </a:lnTo>
                <a:lnTo>
                  <a:pt x="36740" y="37041"/>
                </a:lnTo>
                <a:lnTo>
                  <a:pt x="36372" y="37401"/>
                </a:lnTo>
                <a:lnTo>
                  <a:pt x="35329" y="38620"/>
                </a:lnTo>
                <a:lnTo>
                  <a:pt x="33060" y="41109"/>
                </a:lnTo>
                <a:lnTo>
                  <a:pt x="32735" y="41434"/>
                </a:lnTo>
                <a:lnTo>
                  <a:pt x="32423" y="41808"/>
                </a:lnTo>
                <a:lnTo>
                  <a:pt x="32341" y="41998"/>
                </a:lnTo>
                <a:lnTo>
                  <a:pt x="28905" y="46583"/>
                </a:lnTo>
                <a:lnTo>
                  <a:pt x="19970" y="67983"/>
                </a:lnTo>
                <a:lnTo>
                  <a:pt x="19862" y="68452"/>
                </a:lnTo>
                <a:lnTo>
                  <a:pt x="19412" y="71018"/>
                </a:lnTo>
                <a:lnTo>
                  <a:pt x="19329" y="71488"/>
                </a:lnTo>
                <a:lnTo>
                  <a:pt x="19010" y="74091"/>
                </a:lnTo>
                <a:lnTo>
                  <a:pt x="18948" y="74574"/>
                </a:lnTo>
                <a:lnTo>
                  <a:pt x="18831" y="339026"/>
                </a:lnTo>
                <a:lnTo>
                  <a:pt x="18961" y="340715"/>
                </a:lnTo>
                <a:lnTo>
                  <a:pt x="18999" y="341198"/>
                </a:lnTo>
                <a:lnTo>
                  <a:pt x="19194" y="342633"/>
                </a:lnTo>
                <a:lnTo>
                  <a:pt x="19257" y="343115"/>
                </a:lnTo>
                <a:lnTo>
                  <a:pt x="19345" y="343801"/>
                </a:lnTo>
                <a:lnTo>
                  <a:pt x="19405" y="344271"/>
                </a:lnTo>
                <a:lnTo>
                  <a:pt x="19868" y="346837"/>
                </a:lnTo>
                <a:lnTo>
                  <a:pt x="19951" y="347306"/>
                </a:lnTo>
                <a:lnTo>
                  <a:pt x="20545" y="349821"/>
                </a:lnTo>
                <a:lnTo>
                  <a:pt x="20650" y="350278"/>
                </a:lnTo>
                <a:lnTo>
                  <a:pt x="21501" y="353187"/>
                </a:lnTo>
                <a:lnTo>
                  <a:pt x="29428" y="369404"/>
                </a:lnTo>
                <a:lnTo>
                  <a:pt x="32483" y="373481"/>
                </a:lnTo>
                <a:lnTo>
                  <a:pt x="32735" y="373855"/>
                </a:lnTo>
                <a:lnTo>
                  <a:pt x="33007" y="374180"/>
                </a:lnTo>
                <a:lnTo>
                  <a:pt x="34970" y="376275"/>
                </a:lnTo>
                <a:lnTo>
                  <a:pt x="36441" y="377888"/>
                </a:lnTo>
                <a:lnTo>
                  <a:pt x="36740" y="378248"/>
                </a:lnTo>
                <a:lnTo>
                  <a:pt x="37020" y="378523"/>
                </a:lnTo>
                <a:lnTo>
                  <a:pt x="38207" y="379552"/>
                </a:lnTo>
                <a:lnTo>
                  <a:pt x="40797" y="381901"/>
                </a:lnTo>
                <a:lnTo>
                  <a:pt x="41143" y="382245"/>
                </a:lnTo>
                <a:lnTo>
                  <a:pt x="41427" y="382473"/>
                </a:lnTo>
                <a:lnTo>
                  <a:pt x="46189" y="385991"/>
                </a:lnTo>
                <a:lnTo>
                  <a:pt x="46717" y="386295"/>
                </a:lnTo>
                <a:lnTo>
                  <a:pt x="48513" y="387451"/>
                </a:lnTo>
                <a:lnTo>
                  <a:pt x="76989" y="396151"/>
                </a:lnTo>
                <a:lnTo>
                  <a:pt x="80494" y="396151"/>
                </a:lnTo>
                <a:lnTo>
                  <a:pt x="80469" y="397154"/>
                </a:lnTo>
                <a:lnTo>
                  <a:pt x="80355" y="401637"/>
                </a:lnTo>
                <a:lnTo>
                  <a:pt x="80253" y="405663"/>
                </a:lnTo>
                <a:lnTo>
                  <a:pt x="80131" y="410476"/>
                </a:lnTo>
                <a:lnTo>
                  <a:pt x="80012" y="415175"/>
                </a:lnTo>
                <a:close/>
              </a:path>
              <a:path w="567690" h="415289">
                <a:moveTo>
                  <a:pt x="491032" y="415175"/>
                </a:moveTo>
                <a:lnTo>
                  <a:pt x="486889" y="415175"/>
                </a:lnTo>
                <a:lnTo>
                  <a:pt x="486770" y="410476"/>
                </a:lnTo>
                <a:lnTo>
                  <a:pt x="486648" y="405663"/>
                </a:lnTo>
                <a:lnTo>
                  <a:pt x="486546" y="401637"/>
                </a:lnTo>
                <a:lnTo>
                  <a:pt x="486433" y="397154"/>
                </a:lnTo>
                <a:lnTo>
                  <a:pt x="486407" y="396151"/>
                </a:lnTo>
                <a:lnTo>
                  <a:pt x="489925" y="396151"/>
                </a:lnTo>
                <a:lnTo>
                  <a:pt x="520185" y="386295"/>
                </a:lnTo>
                <a:lnTo>
                  <a:pt x="520712" y="385991"/>
                </a:lnTo>
                <a:lnTo>
                  <a:pt x="525487" y="382473"/>
                </a:lnTo>
                <a:lnTo>
                  <a:pt x="525832" y="382191"/>
                </a:lnTo>
                <a:lnTo>
                  <a:pt x="526117" y="381901"/>
                </a:lnTo>
                <a:lnTo>
                  <a:pt x="528708" y="379552"/>
                </a:lnTo>
                <a:lnTo>
                  <a:pt x="529894" y="378523"/>
                </a:lnTo>
                <a:lnTo>
                  <a:pt x="530175" y="378248"/>
                </a:lnTo>
                <a:lnTo>
                  <a:pt x="530473" y="377888"/>
                </a:lnTo>
                <a:lnTo>
                  <a:pt x="531585" y="376669"/>
                </a:lnTo>
                <a:lnTo>
                  <a:pt x="533907" y="374180"/>
                </a:lnTo>
                <a:lnTo>
                  <a:pt x="534175" y="373860"/>
                </a:lnTo>
                <a:lnTo>
                  <a:pt x="534429" y="373481"/>
                </a:lnTo>
                <a:lnTo>
                  <a:pt x="537764" y="369036"/>
                </a:lnTo>
                <a:lnTo>
                  <a:pt x="546142" y="350647"/>
                </a:lnTo>
                <a:lnTo>
                  <a:pt x="546252" y="350278"/>
                </a:lnTo>
                <a:lnTo>
                  <a:pt x="546950" y="347306"/>
                </a:lnTo>
                <a:lnTo>
                  <a:pt x="547509" y="344271"/>
                </a:lnTo>
                <a:lnTo>
                  <a:pt x="547916" y="341198"/>
                </a:lnTo>
                <a:lnTo>
                  <a:pt x="547893" y="74091"/>
                </a:lnTo>
                <a:lnTo>
                  <a:pt x="547654" y="72174"/>
                </a:lnTo>
                <a:lnTo>
                  <a:pt x="547573" y="71488"/>
                </a:lnTo>
                <a:lnTo>
                  <a:pt x="534572" y="41998"/>
                </a:lnTo>
                <a:lnTo>
                  <a:pt x="534492" y="41808"/>
                </a:lnTo>
                <a:lnTo>
                  <a:pt x="534175" y="41429"/>
                </a:lnTo>
                <a:lnTo>
                  <a:pt x="533855" y="41109"/>
                </a:lnTo>
                <a:lnTo>
                  <a:pt x="531944" y="39014"/>
                </a:lnTo>
                <a:lnTo>
                  <a:pt x="530542" y="37401"/>
                </a:lnTo>
                <a:lnTo>
                  <a:pt x="530175" y="37041"/>
                </a:lnTo>
                <a:lnTo>
                  <a:pt x="529842" y="36766"/>
                </a:lnTo>
                <a:lnTo>
                  <a:pt x="528092" y="35178"/>
                </a:lnTo>
                <a:lnTo>
                  <a:pt x="526186" y="33388"/>
                </a:lnTo>
                <a:lnTo>
                  <a:pt x="525832" y="33098"/>
                </a:lnTo>
                <a:lnTo>
                  <a:pt x="525421" y="32816"/>
                </a:lnTo>
                <a:lnTo>
                  <a:pt x="521062" y="29545"/>
                </a:lnTo>
                <a:lnTo>
                  <a:pt x="492721" y="19342"/>
                </a:lnTo>
                <a:lnTo>
                  <a:pt x="492548" y="19342"/>
                </a:lnTo>
                <a:lnTo>
                  <a:pt x="488777" y="19050"/>
                </a:lnTo>
                <a:lnTo>
                  <a:pt x="486409" y="19050"/>
                </a:lnTo>
                <a:lnTo>
                  <a:pt x="486536" y="14046"/>
                </a:lnTo>
                <a:lnTo>
                  <a:pt x="486648" y="9626"/>
                </a:lnTo>
                <a:lnTo>
                  <a:pt x="486766" y="4978"/>
                </a:lnTo>
                <a:lnTo>
                  <a:pt x="486892" y="0"/>
                </a:lnTo>
                <a:lnTo>
                  <a:pt x="489552" y="0"/>
                </a:lnTo>
                <a:lnTo>
                  <a:pt x="528675" y="11798"/>
                </a:lnTo>
                <a:lnTo>
                  <a:pt x="555739" y="39014"/>
                </a:lnTo>
                <a:lnTo>
                  <a:pt x="566707" y="71018"/>
                </a:lnTo>
                <a:lnTo>
                  <a:pt x="566766" y="71488"/>
                </a:lnTo>
                <a:lnTo>
                  <a:pt x="566851" y="72174"/>
                </a:lnTo>
                <a:lnTo>
                  <a:pt x="567181" y="76263"/>
                </a:lnTo>
                <a:lnTo>
                  <a:pt x="567181" y="339026"/>
                </a:lnTo>
                <a:lnTo>
                  <a:pt x="567051" y="340715"/>
                </a:lnTo>
                <a:lnTo>
                  <a:pt x="567013" y="341198"/>
                </a:lnTo>
                <a:lnTo>
                  <a:pt x="566902" y="342633"/>
                </a:lnTo>
                <a:lnTo>
                  <a:pt x="566407" y="346671"/>
                </a:lnTo>
                <a:lnTo>
                  <a:pt x="565853" y="349821"/>
                </a:lnTo>
                <a:lnTo>
                  <a:pt x="565773" y="350278"/>
                </a:lnTo>
                <a:lnTo>
                  <a:pt x="565708" y="350647"/>
                </a:lnTo>
                <a:lnTo>
                  <a:pt x="564819" y="354558"/>
                </a:lnTo>
                <a:lnTo>
                  <a:pt x="563726" y="358406"/>
                </a:lnTo>
                <a:lnTo>
                  <a:pt x="563604" y="358838"/>
                </a:lnTo>
                <a:lnTo>
                  <a:pt x="543842" y="391490"/>
                </a:lnTo>
                <a:lnTo>
                  <a:pt x="510400" y="411734"/>
                </a:lnTo>
                <a:lnTo>
                  <a:pt x="495122" y="414845"/>
                </a:lnTo>
                <a:lnTo>
                  <a:pt x="495310" y="414845"/>
                </a:lnTo>
                <a:lnTo>
                  <a:pt x="491032" y="41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7706" y="568312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B-</a:t>
            </a:r>
            <a:r>
              <a:rPr spc="-160" dirty="0"/>
              <a:t>Tree</a:t>
            </a:r>
            <a:r>
              <a:rPr spc="-155" dirty="0"/>
              <a:t> </a:t>
            </a:r>
            <a:r>
              <a:rPr spc="-100" dirty="0"/>
              <a:t>Insertion</a:t>
            </a:r>
            <a:r>
              <a:rPr spc="-155" dirty="0"/>
              <a:t> </a:t>
            </a:r>
            <a:r>
              <a:rPr spc="-90" dirty="0"/>
              <a:t>(example)</a:t>
            </a:r>
          </a:p>
        </p:txBody>
      </p:sp>
      <p:sp>
        <p:nvSpPr>
          <p:cNvPr id="5" name="object 5"/>
          <p:cNvSpPr/>
          <p:nvPr/>
        </p:nvSpPr>
        <p:spPr>
          <a:xfrm>
            <a:off x="6466865" y="3236912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2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20" y="0"/>
                </a:lnTo>
                <a:lnTo>
                  <a:pt x="26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20" y="273050"/>
                </a:lnTo>
                <a:lnTo>
                  <a:pt x="264820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20" y="6350"/>
                </a:lnTo>
                <a:lnTo>
                  <a:pt x="252120" y="1270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252120" y="6350"/>
                </a:lnTo>
                <a:lnTo>
                  <a:pt x="258470" y="12700"/>
                </a:lnTo>
                <a:lnTo>
                  <a:pt x="264820" y="12700"/>
                </a:lnTo>
                <a:lnTo>
                  <a:pt x="264820" y="266700"/>
                </a:lnTo>
                <a:lnTo>
                  <a:pt x="25847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12700"/>
                </a:moveTo>
                <a:lnTo>
                  <a:pt x="258470" y="12700"/>
                </a:lnTo>
                <a:lnTo>
                  <a:pt x="252120" y="6350"/>
                </a:lnTo>
                <a:lnTo>
                  <a:pt x="264820" y="6350"/>
                </a:lnTo>
                <a:lnTo>
                  <a:pt x="264820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2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273050"/>
                </a:moveTo>
                <a:lnTo>
                  <a:pt x="252120" y="273050"/>
                </a:lnTo>
                <a:lnTo>
                  <a:pt x="258470" y="266700"/>
                </a:lnTo>
                <a:lnTo>
                  <a:pt x="264820" y="266700"/>
                </a:lnTo>
                <a:lnTo>
                  <a:pt x="264820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96075" y="3228657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3509" y="2724149"/>
            <a:ext cx="1458595" cy="279400"/>
          </a:xfrm>
          <a:custGeom>
            <a:avLst/>
            <a:gdLst/>
            <a:ahLst/>
            <a:cxnLst/>
            <a:rect l="l" t="t" r="r" b="b"/>
            <a:pathLst>
              <a:path w="1458595" h="279400">
                <a:moveTo>
                  <a:pt x="1098905" y="0"/>
                </a:moveTo>
                <a:lnTo>
                  <a:pt x="1086205" y="0"/>
                </a:lnTo>
                <a:lnTo>
                  <a:pt x="1086205" y="12700"/>
                </a:lnTo>
                <a:lnTo>
                  <a:pt x="1086205" y="266700"/>
                </a:lnTo>
                <a:lnTo>
                  <a:pt x="846772" y="266700"/>
                </a:lnTo>
                <a:lnTo>
                  <a:pt x="846772" y="12700"/>
                </a:lnTo>
                <a:lnTo>
                  <a:pt x="1086205" y="12700"/>
                </a:lnTo>
                <a:lnTo>
                  <a:pt x="1086205" y="0"/>
                </a:lnTo>
                <a:lnTo>
                  <a:pt x="718273" y="0"/>
                </a:lnTo>
                <a:lnTo>
                  <a:pt x="718273" y="12700"/>
                </a:lnTo>
                <a:lnTo>
                  <a:pt x="718273" y="26670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718273" y="12700"/>
                </a:lnTo>
                <a:lnTo>
                  <a:pt x="718273" y="0"/>
                </a:lnTo>
                <a:lnTo>
                  <a:pt x="478840" y="0"/>
                </a:lnTo>
                <a:lnTo>
                  <a:pt x="466140" y="0"/>
                </a:lnTo>
                <a:lnTo>
                  <a:pt x="371843" y="0"/>
                </a:lnTo>
                <a:lnTo>
                  <a:pt x="359143" y="0"/>
                </a:lnTo>
                <a:lnTo>
                  <a:pt x="359143" y="12700"/>
                </a:lnTo>
                <a:lnTo>
                  <a:pt x="359143" y="26670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359143" y="12700"/>
                </a:lnTo>
                <a:lnTo>
                  <a:pt x="359143" y="0"/>
                </a:lnTo>
                <a:lnTo>
                  <a:pt x="119710" y="0"/>
                </a:lnTo>
                <a:lnTo>
                  <a:pt x="107010" y="0"/>
                </a:lnTo>
                <a:lnTo>
                  <a:pt x="0" y="0"/>
                </a:lnTo>
                <a:lnTo>
                  <a:pt x="0" y="279400"/>
                </a:lnTo>
                <a:lnTo>
                  <a:pt x="1098905" y="279400"/>
                </a:lnTo>
                <a:lnTo>
                  <a:pt x="1098905" y="273050"/>
                </a:lnTo>
                <a:lnTo>
                  <a:pt x="1098905" y="266700"/>
                </a:lnTo>
                <a:lnTo>
                  <a:pt x="1098905" y="12700"/>
                </a:lnTo>
                <a:lnTo>
                  <a:pt x="1098905" y="6350"/>
                </a:lnTo>
                <a:lnTo>
                  <a:pt x="1098905" y="0"/>
                </a:lnTo>
                <a:close/>
              </a:path>
              <a:path w="1458595" h="279400">
                <a:moveTo>
                  <a:pt x="1458036" y="0"/>
                </a:moveTo>
                <a:lnTo>
                  <a:pt x="1445336" y="0"/>
                </a:lnTo>
                <a:lnTo>
                  <a:pt x="1445336" y="12700"/>
                </a:lnTo>
                <a:lnTo>
                  <a:pt x="1445336" y="266700"/>
                </a:lnTo>
                <a:lnTo>
                  <a:pt x="1205915" y="266700"/>
                </a:lnTo>
                <a:lnTo>
                  <a:pt x="1205915" y="12700"/>
                </a:lnTo>
                <a:lnTo>
                  <a:pt x="1445336" y="12700"/>
                </a:lnTo>
                <a:lnTo>
                  <a:pt x="1445336" y="0"/>
                </a:lnTo>
                <a:lnTo>
                  <a:pt x="1193215" y="0"/>
                </a:lnTo>
                <a:lnTo>
                  <a:pt x="1193215" y="279400"/>
                </a:lnTo>
                <a:lnTo>
                  <a:pt x="1458036" y="279400"/>
                </a:lnTo>
                <a:lnTo>
                  <a:pt x="1458036" y="273050"/>
                </a:lnTo>
                <a:lnTo>
                  <a:pt x="1458036" y="266700"/>
                </a:lnTo>
                <a:lnTo>
                  <a:pt x="1458036" y="12700"/>
                </a:lnTo>
                <a:lnTo>
                  <a:pt x="1458036" y="6350"/>
                </a:lnTo>
                <a:lnTo>
                  <a:pt x="1458036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713412" y="3236912"/>
            <a:ext cx="1125855" cy="812800"/>
            <a:chOff x="5713412" y="3236912"/>
            <a:chExt cx="1125855" cy="812800"/>
          </a:xfrm>
        </p:grpSpPr>
        <p:sp>
          <p:nvSpPr>
            <p:cNvPr id="9" name="object 9"/>
            <p:cNvSpPr/>
            <p:nvPr/>
          </p:nvSpPr>
          <p:spPr>
            <a:xfrm>
              <a:off x="6365748" y="3243072"/>
              <a:ext cx="108585" cy="266700"/>
            </a:xfrm>
            <a:custGeom>
              <a:avLst/>
              <a:gdLst/>
              <a:ahLst/>
              <a:cxnLst/>
              <a:rect l="l" t="t" r="r" b="b"/>
              <a:pathLst>
                <a:path w="108585" h="266700">
                  <a:moveTo>
                    <a:pt x="108203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9855" y="3236912"/>
              <a:ext cx="120014" cy="279400"/>
            </a:xfrm>
            <a:custGeom>
              <a:avLst/>
              <a:gdLst/>
              <a:ahLst/>
              <a:cxnLst/>
              <a:rect l="l" t="t" r="r" b="b"/>
              <a:pathLst>
                <a:path w="120014" h="279400">
                  <a:moveTo>
                    <a:pt x="11971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119710" y="0"/>
                  </a:lnTo>
                  <a:lnTo>
                    <a:pt x="11971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6700"/>
                  </a:lnTo>
                  <a:lnTo>
                    <a:pt x="6350" y="266700"/>
                  </a:lnTo>
                  <a:lnTo>
                    <a:pt x="12700" y="273050"/>
                  </a:lnTo>
                  <a:lnTo>
                    <a:pt x="119710" y="273050"/>
                  </a:lnTo>
                  <a:lnTo>
                    <a:pt x="119710" y="279400"/>
                  </a:lnTo>
                  <a:close/>
                </a:path>
                <a:path w="120014" h="27940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120014" h="279400">
                  <a:moveTo>
                    <a:pt x="10701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107010" y="6350"/>
                  </a:lnTo>
                  <a:lnTo>
                    <a:pt x="107010" y="1270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07010" y="6350"/>
                  </a:lnTo>
                  <a:lnTo>
                    <a:pt x="113360" y="12700"/>
                  </a:lnTo>
                  <a:lnTo>
                    <a:pt x="119710" y="12700"/>
                  </a:lnTo>
                  <a:lnTo>
                    <a:pt x="119710" y="266700"/>
                  </a:lnTo>
                  <a:lnTo>
                    <a:pt x="11336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12700"/>
                  </a:moveTo>
                  <a:lnTo>
                    <a:pt x="113360" y="12700"/>
                  </a:lnTo>
                  <a:lnTo>
                    <a:pt x="107010" y="6350"/>
                  </a:lnTo>
                  <a:lnTo>
                    <a:pt x="119710" y="6350"/>
                  </a:lnTo>
                  <a:lnTo>
                    <a:pt x="119710" y="12700"/>
                  </a:lnTo>
                  <a:close/>
                </a:path>
                <a:path w="120014" h="279400">
                  <a:moveTo>
                    <a:pt x="12700" y="273050"/>
                  </a:moveTo>
                  <a:lnTo>
                    <a:pt x="6350" y="266700"/>
                  </a:lnTo>
                  <a:lnTo>
                    <a:pt x="12700" y="266700"/>
                  </a:lnTo>
                  <a:lnTo>
                    <a:pt x="12700" y="273050"/>
                  </a:lnTo>
                  <a:close/>
                </a:path>
                <a:path w="120014" h="279400">
                  <a:moveTo>
                    <a:pt x="107010" y="273050"/>
                  </a:moveTo>
                  <a:lnTo>
                    <a:pt x="12700" y="273050"/>
                  </a:lnTo>
                  <a:lnTo>
                    <a:pt x="12700" y="266700"/>
                  </a:lnTo>
                  <a:lnTo>
                    <a:pt x="107010" y="266700"/>
                  </a:lnTo>
                  <a:lnTo>
                    <a:pt x="107010" y="273050"/>
                  </a:lnTo>
                  <a:close/>
                </a:path>
                <a:path w="120014" h="279400">
                  <a:moveTo>
                    <a:pt x="119710" y="273050"/>
                  </a:moveTo>
                  <a:lnTo>
                    <a:pt x="107010" y="273050"/>
                  </a:lnTo>
                  <a:lnTo>
                    <a:pt x="113360" y="266700"/>
                  </a:lnTo>
                  <a:lnTo>
                    <a:pt x="119710" y="266700"/>
                  </a:lnTo>
                  <a:lnTo>
                    <a:pt x="119710" y="27305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5411" y="3243072"/>
              <a:ext cx="106680" cy="266700"/>
            </a:xfrm>
            <a:custGeom>
              <a:avLst/>
              <a:gdLst/>
              <a:ahLst/>
              <a:cxnLst/>
              <a:rect l="l" t="t" r="r" b="b"/>
              <a:pathLst>
                <a:path w="106679" h="266700">
                  <a:moveTo>
                    <a:pt x="106679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266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3412" y="3236912"/>
              <a:ext cx="1125855" cy="812800"/>
            </a:xfrm>
            <a:custGeom>
              <a:avLst/>
              <a:gdLst/>
              <a:ahLst/>
              <a:cxnLst/>
              <a:rect l="l" t="t" r="r" b="b"/>
              <a:pathLst>
                <a:path w="1125854" h="812800">
                  <a:moveTo>
                    <a:pt x="371830" y="533400"/>
                  </a:moveTo>
                  <a:lnTo>
                    <a:pt x="359130" y="533400"/>
                  </a:lnTo>
                  <a:lnTo>
                    <a:pt x="359130" y="546100"/>
                  </a:lnTo>
                  <a:lnTo>
                    <a:pt x="359130" y="800100"/>
                  </a:lnTo>
                  <a:lnTo>
                    <a:pt x="119710" y="800100"/>
                  </a:lnTo>
                  <a:lnTo>
                    <a:pt x="119710" y="546100"/>
                  </a:lnTo>
                  <a:lnTo>
                    <a:pt x="359130" y="546100"/>
                  </a:lnTo>
                  <a:lnTo>
                    <a:pt x="359130" y="533400"/>
                  </a:lnTo>
                  <a:lnTo>
                    <a:pt x="119710" y="533400"/>
                  </a:lnTo>
                  <a:lnTo>
                    <a:pt x="107010" y="533400"/>
                  </a:lnTo>
                  <a:lnTo>
                    <a:pt x="0" y="533400"/>
                  </a:lnTo>
                  <a:lnTo>
                    <a:pt x="0" y="812800"/>
                  </a:lnTo>
                  <a:lnTo>
                    <a:pt x="107010" y="812800"/>
                  </a:lnTo>
                  <a:lnTo>
                    <a:pt x="119710" y="812800"/>
                  </a:lnTo>
                  <a:lnTo>
                    <a:pt x="371830" y="812800"/>
                  </a:lnTo>
                  <a:lnTo>
                    <a:pt x="371830" y="806450"/>
                  </a:lnTo>
                  <a:lnTo>
                    <a:pt x="371830" y="800100"/>
                  </a:lnTo>
                  <a:lnTo>
                    <a:pt x="371830" y="546100"/>
                  </a:lnTo>
                  <a:lnTo>
                    <a:pt x="371830" y="539750"/>
                  </a:lnTo>
                  <a:lnTo>
                    <a:pt x="371830" y="533400"/>
                  </a:lnTo>
                  <a:close/>
                </a:path>
                <a:path w="1125854" h="812800">
                  <a:moveTo>
                    <a:pt x="730973" y="533400"/>
                  </a:moveTo>
                  <a:lnTo>
                    <a:pt x="718273" y="533400"/>
                  </a:lnTo>
                  <a:lnTo>
                    <a:pt x="718273" y="546100"/>
                  </a:lnTo>
                  <a:lnTo>
                    <a:pt x="718273" y="800100"/>
                  </a:lnTo>
                  <a:lnTo>
                    <a:pt x="478840" y="800100"/>
                  </a:lnTo>
                  <a:lnTo>
                    <a:pt x="478840" y="546100"/>
                  </a:lnTo>
                  <a:lnTo>
                    <a:pt x="718273" y="546100"/>
                  </a:lnTo>
                  <a:lnTo>
                    <a:pt x="718273" y="533400"/>
                  </a:lnTo>
                  <a:lnTo>
                    <a:pt x="466140" y="533400"/>
                  </a:lnTo>
                  <a:lnTo>
                    <a:pt x="466140" y="812800"/>
                  </a:lnTo>
                  <a:lnTo>
                    <a:pt x="730973" y="812800"/>
                  </a:lnTo>
                  <a:lnTo>
                    <a:pt x="730973" y="806450"/>
                  </a:lnTo>
                  <a:lnTo>
                    <a:pt x="730973" y="800100"/>
                  </a:lnTo>
                  <a:lnTo>
                    <a:pt x="730973" y="546100"/>
                  </a:lnTo>
                  <a:lnTo>
                    <a:pt x="730973" y="539750"/>
                  </a:lnTo>
                  <a:lnTo>
                    <a:pt x="730973" y="533400"/>
                  </a:lnTo>
                  <a:close/>
                </a:path>
                <a:path w="1125854" h="812800">
                  <a:moveTo>
                    <a:pt x="1125283" y="0"/>
                  </a:moveTo>
                  <a:lnTo>
                    <a:pt x="1112583" y="0"/>
                  </a:lnTo>
                  <a:lnTo>
                    <a:pt x="1112583" y="12700"/>
                  </a:lnTo>
                  <a:lnTo>
                    <a:pt x="1112583" y="266700"/>
                  </a:lnTo>
                  <a:lnTo>
                    <a:pt x="1018273" y="266700"/>
                  </a:lnTo>
                  <a:lnTo>
                    <a:pt x="1018273" y="12700"/>
                  </a:lnTo>
                  <a:lnTo>
                    <a:pt x="1112583" y="12700"/>
                  </a:lnTo>
                  <a:lnTo>
                    <a:pt x="1112583" y="0"/>
                  </a:lnTo>
                  <a:lnTo>
                    <a:pt x="1005573" y="0"/>
                  </a:lnTo>
                  <a:lnTo>
                    <a:pt x="1005573" y="279400"/>
                  </a:lnTo>
                  <a:lnTo>
                    <a:pt x="1125283" y="279400"/>
                  </a:lnTo>
                  <a:lnTo>
                    <a:pt x="1125283" y="273050"/>
                  </a:lnTo>
                  <a:lnTo>
                    <a:pt x="1125283" y="266700"/>
                  </a:lnTo>
                  <a:lnTo>
                    <a:pt x="1125283" y="12700"/>
                  </a:lnTo>
                  <a:lnTo>
                    <a:pt x="1125283" y="6350"/>
                  </a:lnTo>
                  <a:lnTo>
                    <a:pt x="1125283" y="0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09729" y="2715894"/>
            <a:ext cx="1292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  <a:tab pos="739140" algn="l"/>
                <a:tab pos="109855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9714" y="2724149"/>
            <a:ext cx="479425" cy="279400"/>
          </a:xfrm>
          <a:custGeom>
            <a:avLst/>
            <a:gdLst/>
            <a:ahLst/>
            <a:cxnLst/>
            <a:rect l="l" t="t" r="r" b="b"/>
            <a:pathLst>
              <a:path w="479425" h="279400">
                <a:moveTo>
                  <a:pt x="119710" y="0"/>
                </a:moveTo>
                <a:lnTo>
                  <a:pt x="0" y="0"/>
                </a:lnTo>
                <a:lnTo>
                  <a:pt x="0" y="279400"/>
                </a:lnTo>
                <a:lnTo>
                  <a:pt x="119710" y="279400"/>
                </a:lnTo>
                <a:lnTo>
                  <a:pt x="119710" y="27305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119710" y="6350"/>
                </a:lnTo>
                <a:lnTo>
                  <a:pt x="119710" y="0"/>
                </a:lnTo>
                <a:close/>
              </a:path>
              <a:path w="479425" h="279400">
                <a:moveTo>
                  <a:pt x="478840" y="0"/>
                </a:moveTo>
                <a:lnTo>
                  <a:pt x="359130" y="0"/>
                </a:lnTo>
                <a:lnTo>
                  <a:pt x="359130" y="279400"/>
                </a:lnTo>
                <a:lnTo>
                  <a:pt x="478840" y="279400"/>
                </a:lnTo>
                <a:lnTo>
                  <a:pt x="478840" y="27305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478840" y="6350"/>
                </a:lnTo>
                <a:lnTo>
                  <a:pt x="47884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9632" y="376205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72543" y="3770312"/>
            <a:ext cx="1363345" cy="279400"/>
          </a:xfrm>
          <a:custGeom>
            <a:avLst/>
            <a:gdLst/>
            <a:ahLst/>
            <a:cxnLst/>
            <a:rect l="l" t="t" r="r" b="b"/>
            <a:pathLst>
              <a:path w="1363345" h="279400">
                <a:moveTo>
                  <a:pt x="119710" y="0"/>
                </a:moveTo>
                <a:lnTo>
                  <a:pt x="0" y="0"/>
                </a:lnTo>
                <a:lnTo>
                  <a:pt x="0" y="279400"/>
                </a:lnTo>
                <a:lnTo>
                  <a:pt x="119710" y="279400"/>
                </a:lnTo>
                <a:lnTo>
                  <a:pt x="119710" y="27305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119710" y="6350"/>
                </a:lnTo>
                <a:lnTo>
                  <a:pt x="119710" y="0"/>
                </a:lnTo>
                <a:close/>
              </a:path>
              <a:path w="1363345" h="279400">
                <a:moveTo>
                  <a:pt x="478840" y="0"/>
                </a:moveTo>
                <a:lnTo>
                  <a:pt x="359143" y="0"/>
                </a:lnTo>
                <a:lnTo>
                  <a:pt x="359143" y="279400"/>
                </a:lnTo>
                <a:lnTo>
                  <a:pt x="478840" y="279400"/>
                </a:lnTo>
                <a:lnTo>
                  <a:pt x="478840" y="27305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478840" y="6350"/>
                </a:lnTo>
                <a:lnTo>
                  <a:pt x="478840" y="0"/>
                </a:lnTo>
                <a:close/>
              </a:path>
              <a:path w="1363345" h="279400">
                <a:moveTo>
                  <a:pt x="1003617" y="0"/>
                </a:moveTo>
                <a:lnTo>
                  <a:pt x="990917" y="0"/>
                </a:lnTo>
                <a:lnTo>
                  <a:pt x="990917" y="12700"/>
                </a:lnTo>
                <a:lnTo>
                  <a:pt x="990917" y="266700"/>
                </a:lnTo>
                <a:lnTo>
                  <a:pt x="751497" y="266700"/>
                </a:lnTo>
                <a:lnTo>
                  <a:pt x="751497" y="12700"/>
                </a:lnTo>
                <a:lnTo>
                  <a:pt x="990917" y="12700"/>
                </a:lnTo>
                <a:lnTo>
                  <a:pt x="990917" y="0"/>
                </a:lnTo>
                <a:lnTo>
                  <a:pt x="751497" y="0"/>
                </a:lnTo>
                <a:lnTo>
                  <a:pt x="738797" y="0"/>
                </a:lnTo>
                <a:lnTo>
                  <a:pt x="631786" y="0"/>
                </a:lnTo>
                <a:lnTo>
                  <a:pt x="631786" y="279400"/>
                </a:lnTo>
                <a:lnTo>
                  <a:pt x="738797" y="279400"/>
                </a:lnTo>
                <a:lnTo>
                  <a:pt x="751497" y="279400"/>
                </a:lnTo>
                <a:lnTo>
                  <a:pt x="1003617" y="279400"/>
                </a:lnTo>
                <a:lnTo>
                  <a:pt x="1003617" y="273050"/>
                </a:lnTo>
                <a:lnTo>
                  <a:pt x="1003617" y="266700"/>
                </a:lnTo>
                <a:lnTo>
                  <a:pt x="1003617" y="12700"/>
                </a:lnTo>
                <a:lnTo>
                  <a:pt x="1003617" y="6350"/>
                </a:lnTo>
                <a:lnTo>
                  <a:pt x="1003617" y="0"/>
                </a:lnTo>
                <a:close/>
              </a:path>
              <a:path w="1363345" h="279400">
                <a:moveTo>
                  <a:pt x="1362760" y="0"/>
                </a:moveTo>
                <a:lnTo>
                  <a:pt x="1350060" y="0"/>
                </a:lnTo>
                <a:lnTo>
                  <a:pt x="1350060" y="12700"/>
                </a:lnTo>
                <a:lnTo>
                  <a:pt x="1350060" y="266700"/>
                </a:lnTo>
                <a:lnTo>
                  <a:pt x="1110627" y="266700"/>
                </a:lnTo>
                <a:lnTo>
                  <a:pt x="1110627" y="12700"/>
                </a:lnTo>
                <a:lnTo>
                  <a:pt x="1350060" y="12700"/>
                </a:lnTo>
                <a:lnTo>
                  <a:pt x="1350060" y="0"/>
                </a:lnTo>
                <a:lnTo>
                  <a:pt x="1097927" y="0"/>
                </a:lnTo>
                <a:lnTo>
                  <a:pt x="1097927" y="279400"/>
                </a:lnTo>
                <a:lnTo>
                  <a:pt x="1362760" y="279400"/>
                </a:lnTo>
                <a:lnTo>
                  <a:pt x="1362760" y="273050"/>
                </a:lnTo>
                <a:lnTo>
                  <a:pt x="1362760" y="266700"/>
                </a:lnTo>
                <a:lnTo>
                  <a:pt x="1362760" y="12700"/>
                </a:lnTo>
                <a:lnTo>
                  <a:pt x="1362760" y="6350"/>
                </a:lnTo>
                <a:lnTo>
                  <a:pt x="136276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40549" y="376205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10440" y="3380498"/>
            <a:ext cx="1431925" cy="669290"/>
          </a:xfrm>
          <a:custGeom>
            <a:avLst/>
            <a:gdLst/>
            <a:ahLst/>
            <a:cxnLst/>
            <a:rect l="l" t="t" r="r" b="b"/>
            <a:pathLst>
              <a:path w="1431925" h="669289">
                <a:moveTo>
                  <a:pt x="298983" y="9410"/>
                </a:moveTo>
                <a:lnTo>
                  <a:pt x="288772" y="1866"/>
                </a:lnTo>
                <a:lnTo>
                  <a:pt x="0" y="392391"/>
                </a:lnTo>
                <a:lnTo>
                  <a:pt x="10210" y="399935"/>
                </a:lnTo>
                <a:lnTo>
                  <a:pt x="298983" y="9410"/>
                </a:lnTo>
                <a:close/>
              </a:path>
              <a:path w="1431925" h="669289">
                <a:moveTo>
                  <a:pt x="1072730" y="389813"/>
                </a:moveTo>
                <a:lnTo>
                  <a:pt x="998994" y="389813"/>
                </a:lnTo>
                <a:lnTo>
                  <a:pt x="675487" y="0"/>
                </a:lnTo>
                <a:lnTo>
                  <a:pt x="665721" y="8102"/>
                </a:lnTo>
                <a:lnTo>
                  <a:pt x="982497" y="389813"/>
                </a:lnTo>
                <a:lnTo>
                  <a:pt x="953020" y="389813"/>
                </a:lnTo>
                <a:lnTo>
                  <a:pt x="953020" y="669213"/>
                </a:lnTo>
                <a:lnTo>
                  <a:pt x="1072730" y="669213"/>
                </a:lnTo>
                <a:lnTo>
                  <a:pt x="1072730" y="662863"/>
                </a:lnTo>
                <a:lnTo>
                  <a:pt x="1072730" y="656513"/>
                </a:lnTo>
                <a:lnTo>
                  <a:pt x="1072730" y="402513"/>
                </a:lnTo>
                <a:lnTo>
                  <a:pt x="1072730" y="396163"/>
                </a:lnTo>
                <a:lnTo>
                  <a:pt x="1072730" y="389813"/>
                </a:lnTo>
                <a:close/>
              </a:path>
              <a:path w="1431925" h="669289">
                <a:moveTo>
                  <a:pt x="1431874" y="389813"/>
                </a:moveTo>
                <a:lnTo>
                  <a:pt x="1312164" y="389813"/>
                </a:lnTo>
                <a:lnTo>
                  <a:pt x="1312164" y="669213"/>
                </a:lnTo>
                <a:lnTo>
                  <a:pt x="1431874" y="669213"/>
                </a:lnTo>
                <a:lnTo>
                  <a:pt x="1431874" y="662863"/>
                </a:lnTo>
                <a:lnTo>
                  <a:pt x="1431874" y="656513"/>
                </a:lnTo>
                <a:lnTo>
                  <a:pt x="1431874" y="402513"/>
                </a:lnTo>
                <a:lnTo>
                  <a:pt x="1431874" y="396163"/>
                </a:lnTo>
                <a:lnTo>
                  <a:pt x="1431874" y="389813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0184" y="2672714"/>
            <a:ext cx="1372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14,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184" y="3261677"/>
            <a:ext cx="937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33436" y="3770312"/>
            <a:ext cx="1934845" cy="279400"/>
          </a:xfrm>
          <a:custGeom>
            <a:avLst/>
            <a:gdLst/>
            <a:ahLst/>
            <a:cxnLst/>
            <a:rect l="l" t="t" r="r" b="b"/>
            <a:pathLst>
              <a:path w="1934845" h="279400">
                <a:moveTo>
                  <a:pt x="1934438" y="0"/>
                </a:moveTo>
                <a:lnTo>
                  <a:pt x="1827428" y="0"/>
                </a:lnTo>
                <a:lnTo>
                  <a:pt x="1814728" y="0"/>
                </a:lnTo>
                <a:lnTo>
                  <a:pt x="1814728" y="12700"/>
                </a:lnTo>
                <a:lnTo>
                  <a:pt x="1814728" y="266700"/>
                </a:lnTo>
                <a:lnTo>
                  <a:pt x="1575308" y="266700"/>
                </a:lnTo>
                <a:lnTo>
                  <a:pt x="1575308" y="12700"/>
                </a:lnTo>
                <a:lnTo>
                  <a:pt x="1814728" y="12700"/>
                </a:lnTo>
                <a:lnTo>
                  <a:pt x="1814728" y="0"/>
                </a:lnTo>
                <a:lnTo>
                  <a:pt x="1565046" y="0"/>
                </a:lnTo>
                <a:lnTo>
                  <a:pt x="1562608" y="0"/>
                </a:lnTo>
                <a:lnTo>
                  <a:pt x="1458036" y="0"/>
                </a:lnTo>
                <a:lnTo>
                  <a:pt x="1445336" y="0"/>
                </a:lnTo>
                <a:lnTo>
                  <a:pt x="1445336" y="12700"/>
                </a:lnTo>
                <a:lnTo>
                  <a:pt x="1445336" y="266700"/>
                </a:lnTo>
                <a:lnTo>
                  <a:pt x="1205915" y="266700"/>
                </a:lnTo>
                <a:lnTo>
                  <a:pt x="1205915" y="12700"/>
                </a:lnTo>
                <a:lnTo>
                  <a:pt x="1445336" y="12700"/>
                </a:lnTo>
                <a:lnTo>
                  <a:pt x="1445336" y="0"/>
                </a:lnTo>
                <a:lnTo>
                  <a:pt x="1205915" y="0"/>
                </a:lnTo>
                <a:lnTo>
                  <a:pt x="1193215" y="0"/>
                </a:lnTo>
                <a:lnTo>
                  <a:pt x="1098905" y="0"/>
                </a:lnTo>
                <a:lnTo>
                  <a:pt x="1086205" y="0"/>
                </a:lnTo>
                <a:lnTo>
                  <a:pt x="1086205" y="12700"/>
                </a:lnTo>
                <a:lnTo>
                  <a:pt x="1086205" y="266700"/>
                </a:lnTo>
                <a:lnTo>
                  <a:pt x="846772" y="266700"/>
                </a:lnTo>
                <a:lnTo>
                  <a:pt x="846772" y="12700"/>
                </a:lnTo>
                <a:lnTo>
                  <a:pt x="1086205" y="12700"/>
                </a:lnTo>
                <a:lnTo>
                  <a:pt x="1086205" y="0"/>
                </a:lnTo>
                <a:lnTo>
                  <a:pt x="718273" y="0"/>
                </a:lnTo>
                <a:lnTo>
                  <a:pt x="718273" y="12700"/>
                </a:lnTo>
                <a:lnTo>
                  <a:pt x="718273" y="26670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718273" y="12700"/>
                </a:lnTo>
                <a:lnTo>
                  <a:pt x="718273" y="0"/>
                </a:lnTo>
                <a:lnTo>
                  <a:pt x="478840" y="0"/>
                </a:lnTo>
                <a:lnTo>
                  <a:pt x="466140" y="0"/>
                </a:lnTo>
                <a:lnTo>
                  <a:pt x="371843" y="0"/>
                </a:lnTo>
                <a:lnTo>
                  <a:pt x="359143" y="0"/>
                </a:lnTo>
                <a:lnTo>
                  <a:pt x="359143" y="12700"/>
                </a:lnTo>
                <a:lnTo>
                  <a:pt x="359143" y="26670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359143" y="12700"/>
                </a:lnTo>
                <a:lnTo>
                  <a:pt x="359143" y="0"/>
                </a:lnTo>
                <a:lnTo>
                  <a:pt x="119710" y="0"/>
                </a:lnTo>
                <a:lnTo>
                  <a:pt x="107010" y="0"/>
                </a:lnTo>
                <a:lnTo>
                  <a:pt x="0" y="0"/>
                </a:lnTo>
                <a:lnTo>
                  <a:pt x="0" y="279400"/>
                </a:lnTo>
                <a:lnTo>
                  <a:pt x="1934438" y="279400"/>
                </a:lnTo>
                <a:lnTo>
                  <a:pt x="1934438" y="273050"/>
                </a:lnTo>
                <a:lnTo>
                  <a:pt x="1934438" y="266700"/>
                </a:lnTo>
                <a:lnTo>
                  <a:pt x="1934438" y="12700"/>
                </a:lnTo>
                <a:lnTo>
                  <a:pt x="1934438" y="6350"/>
                </a:lnTo>
                <a:lnTo>
                  <a:pt x="1934438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0184" y="3649738"/>
            <a:ext cx="2771140" cy="112585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122045">
              <a:lnSpc>
                <a:spcPct val="100000"/>
              </a:lnSpc>
              <a:spcBef>
                <a:spcPts val="990"/>
              </a:spcBef>
              <a:tabLst>
                <a:tab pos="1480820" algn="l"/>
                <a:tab pos="1849120" algn="l"/>
                <a:tab pos="2207895" algn="l"/>
                <a:tab pos="25774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  <a:p>
            <a:pPr marL="1630680">
              <a:lnSpc>
                <a:spcPct val="100000"/>
              </a:lnSpc>
              <a:spcBef>
                <a:spcPts val="1000"/>
              </a:spcBef>
            </a:pP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overflow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85,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74,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507" y="4941887"/>
            <a:ext cx="2901899" cy="8128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251" y="4941887"/>
            <a:ext cx="2813938" cy="812800"/>
          </a:xfrm>
          <a:prstGeom prst="rect">
            <a:avLst/>
          </a:prstGeom>
        </p:spPr>
      </p:pic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975677" y="4990941"/>
          <a:ext cx="7017379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99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849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9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9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22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56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35"/>
                        </a:lnSpc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650"/>
                        </a:lnSpc>
                        <a:spcBef>
                          <a:spcPts val="1050"/>
                        </a:spcBef>
                      </a:pPr>
                      <a:r>
                        <a:rPr sz="1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2471013" y="5808662"/>
            <a:ext cx="7531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overflow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57623" y="2742819"/>
            <a:ext cx="574675" cy="328295"/>
            <a:chOff x="4357623" y="2742819"/>
            <a:chExt cx="574675" cy="328295"/>
          </a:xfrm>
        </p:grpSpPr>
        <p:sp>
          <p:nvSpPr>
            <p:cNvPr id="28" name="object 28"/>
            <p:cNvSpPr/>
            <p:nvPr/>
          </p:nvSpPr>
          <p:spPr>
            <a:xfrm>
              <a:off x="4361687" y="2753868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799"/>
                  </a:moveTo>
                  <a:lnTo>
                    <a:pt x="411479" y="228599"/>
                  </a:lnTo>
                  <a:lnTo>
                    <a:pt x="0" y="228599"/>
                  </a:lnTo>
                  <a:lnTo>
                    <a:pt x="0" y="76199"/>
                  </a:lnTo>
                  <a:lnTo>
                    <a:pt x="411479" y="76199"/>
                  </a:lnTo>
                  <a:lnTo>
                    <a:pt x="411479" y="0"/>
                  </a:lnTo>
                  <a:lnTo>
                    <a:pt x="563879" y="152399"/>
                  </a:lnTo>
                  <a:lnTo>
                    <a:pt x="411479" y="304799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57623" y="2742819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4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4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4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357623" y="3765169"/>
            <a:ext cx="574675" cy="328295"/>
            <a:chOff x="4357623" y="3765169"/>
            <a:chExt cx="574675" cy="328295"/>
          </a:xfrm>
        </p:grpSpPr>
        <p:sp>
          <p:nvSpPr>
            <p:cNvPr id="31" name="object 31"/>
            <p:cNvSpPr/>
            <p:nvPr/>
          </p:nvSpPr>
          <p:spPr>
            <a:xfrm>
              <a:off x="4361687" y="3776472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57623" y="3765169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5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357623" y="4936744"/>
            <a:ext cx="574675" cy="328295"/>
            <a:chOff x="4357623" y="4936744"/>
            <a:chExt cx="574675" cy="328295"/>
          </a:xfrm>
        </p:grpSpPr>
        <p:sp>
          <p:nvSpPr>
            <p:cNvPr id="34" name="object 34"/>
            <p:cNvSpPr/>
            <p:nvPr/>
          </p:nvSpPr>
          <p:spPr>
            <a:xfrm>
              <a:off x="4361687" y="4948428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57623" y="4936744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5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0184" y="1299527"/>
            <a:ext cx="9944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3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57623" y="1287081"/>
            <a:ext cx="574675" cy="328295"/>
            <a:chOff x="4357623" y="1287081"/>
            <a:chExt cx="574675" cy="328295"/>
          </a:xfrm>
        </p:grpSpPr>
        <p:sp>
          <p:nvSpPr>
            <p:cNvPr id="38" name="object 38"/>
            <p:cNvSpPr/>
            <p:nvPr/>
          </p:nvSpPr>
          <p:spPr>
            <a:xfrm>
              <a:off x="4361687" y="1298448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799"/>
                  </a:moveTo>
                  <a:lnTo>
                    <a:pt x="411479" y="228599"/>
                  </a:lnTo>
                  <a:lnTo>
                    <a:pt x="0" y="228599"/>
                  </a:lnTo>
                  <a:lnTo>
                    <a:pt x="0" y="76199"/>
                  </a:lnTo>
                  <a:lnTo>
                    <a:pt x="411479" y="76199"/>
                  </a:lnTo>
                  <a:lnTo>
                    <a:pt x="411479" y="0"/>
                  </a:lnTo>
                  <a:lnTo>
                    <a:pt x="563879" y="152399"/>
                  </a:lnTo>
                  <a:lnTo>
                    <a:pt x="411479" y="304799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57623" y="1287081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4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4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4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45199" y="1292225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26482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64820" y="0"/>
                </a:lnTo>
                <a:lnTo>
                  <a:pt x="26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66700"/>
                </a:lnTo>
                <a:lnTo>
                  <a:pt x="6350" y="266700"/>
                </a:lnTo>
                <a:lnTo>
                  <a:pt x="12700" y="273050"/>
                </a:lnTo>
                <a:lnTo>
                  <a:pt x="264820" y="273050"/>
                </a:lnTo>
                <a:lnTo>
                  <a:pt x="264820" y="279400"/>
                </a:lnTo>
                <a:close/>
              </a:path>
              <a:path w="265429" h="2794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65429" h="279400">
                <a:moveTo>
                  <a:pt x="25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2120" y="6350"/>
                </a:lnTo>
                <a:lnTo>
                  <a:pt x="252120" y="1270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252120" y="6350"/>
                </a:lnTo>
                <a:lnTo>
                  <a:pt x="258470" y="12700"/>
                </a:lnTo>
                <a:lnTo>
                  <a:pt x="264820" y="12700"/>
                </a:lnTo>
                <a:lnTo>
                  <a:pt x="264820" y="266700"/>
                </a:lnTo>
                <a:lnTo>
                  <a:pt x="25847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12700"/>
                </a:moveTo>
                <a:lnTo>
                  <a:pt x="258470" y="12700"/>
                </a:lnTo>
                <a:lnTo>
                  <a:pt x="252120" y="6350"/>
                </a:lnTo>
                <a:lnTo>
                  <a:pt x="264820" y="6350"/>
                </a:lnTo>
                <a:lnTo>
                  <a:pt x="264820" y="12700"/>
                </a:lnTo>
                <a:close/>
              </a:path>
              <a:path w="265429" h="279400">
                <a:moveTo>
                  <a:pt x="12700" y="273050"/>
                </a:moveTo>
                <a:lnTo>
                  <a:pt x="6350" y="266700"/>
                </a:lnTo>
                <a:lnTo>
                  <a:pt x="12700" y="266700"/>
                </a:lnTo>
                <a:lnTo>
                  <a:pt x="12700" y="273050"/>
                </a:lnTo>
                <a:close/>
              </a:path>
              <a:path w="265429" h="279400">
                <a:moveTo>
                  <a:pt x="252120" y="273050"/>
                </a:moveTo>
                <a:lnTo>
                  <a:pt x="12700" y="273050"/>
                </a:lnTo>
                <a:lnTo>
                  <a:pt x="12700" y="266700"/>
                </a:lnTo>
                <a:lnTo>
                  <a:pt x="252120" y="266700"/>
                </a:lnTo>
                <a:lnTo>
                  <a:pt x="252120" y="273050"/>
                </a:lnTo>
                <a:close/>
              </a:path>
              <a:path w="265429" h="279400">
                <a:moveTo>
                  <a:pt x="264820" y="273050"/>
                </a:moveTo>
                <a:lnTo>
                  <a:pt x="252120" y="273050"/>
                </a:lnTo>
                <a:lnTo>
                  <a:pt x="258470" y="266700"/>
                </a:lnTo>
                <a:lnTo>
                  <a:pt x="264820" y="266700"/>
                </a:lnTo>
                <a:lnTo>
                  <a:pt x="264820" y="27305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74409" y="1283969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38189" y="1292224"/>
            <a:ext cx="479425" cy="279400"/>
          </a:xfrm>
          <a:custGeom>
            <a:avLst/>
            <a:gdLst/>
            <a:ahLst/>
            <a:cxnLst/>
            <a:rect l="l" t="t" r="r" b="b"/>
            <a:pathLst>
              <a:path w="479425" h="279400">
                <a:moveTo>
                  <a:pt x="119710" y="0"/>
                </a:moveTo>
                <a:lnTo>
                  <a:pt x="0" y="0"/>
                </a:lnTo>
                <a:lnTo>
                  <a:pt x="0" y="279400"/>
                </a:lnTo>
                <a:lnTo>
                  <a:pt x="119710" y="279400"/>
                </a:lnTo>
                <a:lnTo>
                  <a:pt x="119710" y="27305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119710" y="6350"/>
                </a:lnTo>
                <a:lnTo>
                  <a:pt x="119710" y="0"/>
                </a:lnTo>
                <a:close/>
              </a:path>
              <a:path w="479425" h="279400">
                <a:moveTo>
                  <a:pt x="478840" y="0"/>
                </a:moveTo>
                <a:lnTo>
                  <a:pt x="359130" y="0"/>
                </a:lnTo>
                <a:lnTo>
                  <a:pt x="359130" y="279400"/>
                </a:lnTo>
                <a:lnTo>
                  <a:pt x="478840" y="279400"/>
                </a:lnTo>
                <a:lnTo>
                  <a:pt x="478840" y="27305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478840" y="6350"/>
                </a:lnTo>
                <a:lnTo>
                  <a:pt x="47884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60184" y="1985327"/>
            <a:ext cx="9944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3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56427" y="2051049"/>
            <a:ext cx="731520" cy="279400"/>
          </a:xfrm>
          <a:custGeom>
            <a:avLst/>
            <a:gdLst/>
            <a:ahLst/>
            <a:cxnLst/>
            <a:rect l="l" t="t" r="r" b="b"/>
            <a:pathLst>
              <a:path w="731520" h="279400">
                <a:moveTo>
                  <a:pt x="371830" y="0"/>
                </a:moveTo>
                <a:lnTo>
                  <a:pt x="359130" y="0"/>
                </a:lnTo>
                <a:lnTo>
                  <a:pt x="359130" y="12700"/>
                </a:lnTo>
                <a:lnTo>
                  <a:pt x="359130" y="266700"/>
                </a:lnTo>
                <a:lnTo>
                  <a:pt x="119710" y="266700"/>
                </a:lnTo>
                <a:lnTo>
                  <a:pt x="119710" y="12700"/>
                </a:lnTo>
                <a:lnTo>
                  <a:pt x="359130" y="12700"/>
                </a:lnTo>
                <a:lnTo>
                  <a:pt x="359130" y="0"/>
                </a:lnTo>
                <a:lnTo>
                  <a:pt x="119710" y="0"/>
                </a:lnTo>
                <a:lnTo>
                  <a:pt x="107010" y="0"/>
                </a:lnTo>
                <a:lnTo>
                  <a:pt x="0" y="0"/>
                </a:lnTo>
                <a:lnTo>
                  <a:pt x="0" y="279400"/>
                </a:lnTo>
                <a:lnTo>
                  <a:pt x="107010" y="279400"/>
                </a:lnTo>
                <a:lnTo>
                  <a:pt x="119710" y="279400"/>
                </a:lnTo>
                <a:lnTo>
                  <a:pt x="371830" y="279400"/>
                </a:lnTo>
                <a:lnTo>
                  <a:pt x="371830" y="273050"/>
                </a:lnTo>
                <a:lnTo>
                  <a:pt x="371830" y="266700"/>
                </a:lnTo>
                <a:lnTo>
                  <a:pt x="371830" y="12700"/>
                </a:lnTo>
                <a:lnTo>
                  <a:pt x="371830" y="6350"/>
                </a:lnTo>
                <a:lnTo>
                  <a:pt x="371830" y="0"/>
                </a:lnTo>
                <a:close/>
              </a:path>
              <a:path w="731520" h="279400">
                <a:moveTo>
                  <a:pt x="730961" y="0"/>
                </a:moveTo>
                <a:lnTo>
                  <a:pt x="718261" y="0"/>
                </a:lnTo>
                <a:lnTo>
                  <a:pt x="718261" y="12700"/>
                </a:lnTo>
                <a:lnTo>
                  <a:pt x="718261" y="266700"/>
                </a:lnTo>
                <a:lnTo>
                  <a:pt x="478828" y="266700"/>
                </a:lnTo>
                <a:lnTo>
                  <a:pt x="478828" y="12700"/>
                </a:lnTo>
                <a:lnTo>
                  <a:pt x="718261" y="12700"/>
                </a:lnTo>
                <a:lnTo>
                  <a:pt x="718261" y="0"/>
                </a:lnTo>
                <a:lnTo>
                  <a:pt x="466128" y="0"/>
                </a:lnTo>
                <a:lnTo>
                  <a:pt x="466128" y="279400"/>
                </a:lnTo>
                <a:lnTo>
                  <a:pt x="730961" y="279400"/>
                </a:lnTo>
                <a:lnTo>
                  <a:pt x="730961" y="273050"/>
                </a:lnTo>
                <a:lnTo>
                  <a:pt x="730961" y="266700"/>
                </a:lnTo>
                <a:lnTo>
                  <a:pt x="730961" y="12700"/>
                </a:lnTo>
                <a:lnTo>
                  <a:pt x="730961" y="6350"/>
                </a:lnTo>
                <a:lnTo>
                  <a:pt x="730961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192646" y="2042794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5557" y="2051049"/>
            <a:ext cx="479425" cy="279400"/>
          </a:xfrm>
          <a:custGeom>
            <a:avLst/>
            <a:gdLst/>
            <a:ahLst/>
            <a:cxnLst/>
            <a:rect l="l" t="t" r="r" b="b"/>
            <a:pathLst>
              <a:path w="479425" h="279400">
                <a:moveTo>
                  <a:pt x="119697" y="0"/>
                </a:moveTo>
                <a:lnTo>
                  <a:pt x="0" y="0"/>
                </a:lnTo>
                <a:lnTo>
                  <a:pt x="0" y="279400"/>
                </a:lnTo>
                <a:lnTo>
                  <a:pt x="119697" y="279400"/>
                </a:lnTo>
                <a:lnTo>
                  <a:pt x="119697" y="273050"/>
                </a:lnTo>
                <a:lnTo>
                  <a:pt x="119697" y="266700"/>
                </a:lnTo>
                <a:lnTo>
                  <a:pt x="119697" y="12700"/>
                </a:lnTo>
                <a:lnTo>
                  <a:pt x="119697" y="6350"/>
                </a:lnTo>
                <a:lnTo>
                  <a:pt x="119697" y="0"/>
                </a:lnTo>
                <a:close/>
              </a:path>
              <a:path w="479425" h="279400">
                <a:moveTo>
                  <a:pt x="478840" y="0"/>
                </a:moveTo>
                <a:lnTo>
                  <a:pt x="359130" y="0"/>
                </a:lnTo>
                <a:lnTo>
                  <a:pt x="359130" y="279400"/>
                </a:lnTo>
                <a:lnTo>
                  <a:pt x="478840" y="279400"/>
                </a:lnTo>
                <a:lnTo>
                  <a:pt x="478840" y="273050"/>
                </a:lnTo>
                <a:lnTo>
                  <a:pt x="478840" y="266700"/>
                </a:lnTo>
                <a:lnTo>
                  <a:pt x="478840" y="12700"/>
                </a:lnTo>
                <a:lnTo>
                  <a:pt x="478840" y="6350"/>
                </a:lnTo>
                <a:lnTo>
                  <a:pt x="47884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4357623" y="2020506"/>
            <a:ext cx="574675" cy="328295"/>
            <a:chOff x="4357623" y="2020506"/>
            <a:chExt cx="574675" cy="328295"/>
          </a:xfrm>
        </p:grpSpPr>
        <p:sp>
          <p:nvSpPr>
            <p:cNvPr id="48" name="object 48"/>
            <p:cNvSpPr/>
            <p:nvPr/>
          </p:nvSpPr>
          <p:spPr>
            <a:xfrm>
              <a:off x="4361687" y="2031492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799"/>
                  </a:moveTo>
                  <a:lnTo>
                    <a:pt x="411479" y="228599"/>
                  </a:lnTo>
                  <a:lnTo>
                    <a:pt x="0" y="228599"/>
                  </a:lnTo>
                  <a:lnTo>
                    <a:pt x="0" y="76199"/>
                  </a:lnTo>
                  <a:lnTo>
                    <a:pt x="411479" y="76199"/>
                  </a:lnTo>
                  <a:lnTo>
                    <a:pt x="411479" y="0"/>
                  </a:lnTo>
                  <a:lnTo>
                    <a:pt x="563879" y="152399"/>
                  </a:lnTo>
                  <a:lnTo>
                    <a:pt x="411479" y="304799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57623" y="20205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4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4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4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0853" y="4470400"/>
              <a:ext cx="4093146" cy="17018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243285" y="2996819"/>
            <a:ext cx="574675" cy="328295"/>
            <a:chOff x="4243285" y="2996819"/>
            <a:chExt cx="574675" cy="328295"/>
          </a:xfrm>
        </p:grpSpPr>
        <p:sp>
          <p:nvSpPr>
            <p:cNvPr id="7" name="object 7"/>
            <p:cNvSpPr/>
            <p:nvPr/>
          </p:nvSpPr>
          <p:spPr>
            <a:xfrm>
              <a:off x="4247388" y="3008376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3285" y="2996819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86" y="14858"/>
                  </a:lnTo>
                  <a:lnTo>
                    <a:pt x="420014" y="22987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87"/>
                  </a:moveTo>
                  <a:lnTo>
                    <a:pt x="411886" y="14858"/>
                  </a:lnTo>
                  <a:lnTo>
                    <a:pt x="420014" y="11493"/>
                  </a:lnTo>
                  <a:lnTo>
                    <a:pt x="420014" y="22987"/>
                  </a:lnTo>
                  <a:close/>
                </a:path>
                <a:path w="574675" h="328295">
                  <a:moveTo>
                    <a:pt x="560920" y="163893"/>
                  </a:moveTo>
                  <a:lnTo>
                    <a:pt x="420014" y="22987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86" y="160527"/>
                  </a:lnTo>
                  <a:lnTo>
                    <a:pt x="560920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86" y="167258"/>
                  </a:moveTo>
                  <a:lnTo>
                    <a:pt x="560920" y="163893"/>
                  </a:lnTo>
                  <a:lnTo>
                    <a:pt x="564286" y="160527"/>
                  </a:lnTo>
                  <a:lnTo>
                    <a:pt x="564286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86" y="167258"/>
                  </a:lnTo>
                  <a:lnTo>
                    <a:pt x="564286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99"/>
                  </a:lnTo>
                  <a:lnTo>
                    <a:pt x="560920" y="163893"/>
                  </a:lnTo>
                  <a:lnTo>
                    <a:pt x="564286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99"/>
                  </a:lnTo>
                  <a:lnTo>
                    <a:pt x="411886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86" y="312927"/>
                  </a:lnTo>
                  <a:lnTo>
                    <a:pt x="420014" y="304799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931" y="3001962"/>
            <a:ext cx="3903065" cy="11938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00795" y="3908107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1524" y="3527107"/>
            <a:ext cx="575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163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9246" y="35271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826" y="2519695"/>
            <a:ext cx="2569210" cy="71374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20,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16,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endParaRPr sz="2000">
              <a:latin typeface="Calibri"/>
              <a:cs typeface="Calibri"/>
            </a:endParaRPr>
          </a:p>
          <a:p>
            <a:pPr marL="1671320">
              <a:lnSpc>
                <a:spcPct val="100000"/>
              </a:lnSpc>
              <a:spcBef>
                <a:spcPts val="550"/>
              </a:spcBef>
              <a:tabLst>
                <a:tab pos="2023110" algn="l"/>
                <a:tab pos="237490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139" y="3414788"/>
            <a:ext cx="1793875" cy="72263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71475" algn="l"/>
                <a:tab pos="718820" algn="l"/>
                <a:tab pos="1078230" algn="l"/>
                <a:tab pos="144589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  <a:p>
            <a:pPr marL="396875">
              <a:lnSpc>
                <a:spcPct val="100000"/>
              </a:lnSpc>
              <a:spcBef>
                <a:spcPts val="1000"/>
              </a:spcBef>
              <a:tabLst>
                <a:tab pos="1599565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overflow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100" spc="-37" baseline="-3968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2100" baseline="-3968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6515" y="3001962"/>
            <a:ext cx="3757955" cy="12065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538582" y="39208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14984" y="3527107"/>
            <a:ext cx="575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163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2722" y="35271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2706" y="35271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18199" y="3527107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61862" y="2993707"/>
            <a:ext cx="1270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2745" algn="l"/>
                <a:tab pos="724535" algn="l"/>
                <a:tab pos="107632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57623" y="4865306"/>
            <a:ext cx="574675" cy="328295"/>
            <a:chOff x="4357623" y="4865306"/>
            <a:chExt cx="574675" cy="328295"/>
          </a:xfrm>
        </p:grpSpPr>
        <p:sp>
          <p:nvSpPr>
            <p:cNvPr id="23" name="object 23"/>
            <p:cNvSpPr/>
            <p:nvPr/>
          </p:nvSpPr>
          <p:spPr>
            <a:xfrm>
              <a:off x="4361687" y="4876800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57623" y="4865306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5">
                  <a:moveTo>
                    <a:pt x="410489" y="87693"/>
                  </a:moveTo>
                  <a:lnTo>
                    <a:pt x="410489" y="0"/>
                  </a:lnTo>
                  <a:lnTo>
                    <a:pt x="421982" y="11493"/>
                  </a:lnTo>
                  <a:lnTo>
                    <a:pt x="420014" y="11493"/>
                  </a:lnTo>
                  <a:lnTo>
                    <a:pt x="411873" y="14858"/>
                  </a:lnTo>
                  <a:lnTo>
                    <a:pt x="420014" y="22999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5">
                  <a:moveTo>
                    <a:pt x="420014" y="22999"/>
                  </a:moveTo>
                  <a:lnTo>
                    <a:pt x="411873" y="14858"/>
                  </a:lnTo>
                  <a:lnTo>
                    <a:pt x="420014" y="11493"/>
                  </a:lnTo>
                  <a:lnTo>
                    <a:pt x="420014" y="22999"/>
                  </a:lnTo>
                  <a:close/>
                </a:path>
                <a:path w="574675" h="328295">
                  <a:moveTo>
                    <a:pt x="560908" y="163893"/>
                  </a:moveTo>
                  <a:lnTo>
                    <a:pt x="420014" y="22999"/>
                  </a:lnTo>
                  <a:lnTo>
                    <a:pt x="420014" y="11493"/>
                  </a:lnTo>
                  <a:lnTo>
                    <a:pt x="421982" y="11493"/>
                  </a:lnTo>
                  <a:lnTo>
                    <a:pt x="571017" y="160527"/>
                  </a:lnTo>
                  <a:lnTo>
                    <a:pt x="564273" y="160527"/>
                  </a:lnTo>
                  <a:lnTo>
                    <a:pt x="560908" y="163893"/>
                  </a:lnTo>
                  <a:close/>
                </a:path>
                <a:path w="574675" h="328295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5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5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5">
                  <a:moveTo>
                    <a:pt x="564273" y="167258"/>
                  </a:moveTo>
                  <a:lnTo>
                    <a:pt x="560908" y="163893"/>
                  </a:lnTo>
                  <a:lnTo>
                    <a:pt x="564273" y="160527"/>
                  </a:lnTo>
                  <a:lnTo>
                    <a:pt x="564273" y="167258"/>
                  </a:lnTo>
                  <a:close/>
                </a:path>
                <a:path w="574675" h="328295">
                  <a:moveTo>
                    <a:pt x="571017" y="167258"/>
                  </a:moveTo>
                  <a:lnTo>
                    <a:pt x="564273" y="167258"/>
                  </a:lnTo>
                  <a:lnTo>
                    <a:pt x="564273" y="160527"/>
                  </a:lnTo>
                  <a:lnTo>
                    <a:pt x="571017" y="160527"/>
                  </a:lnTo>
                  <a:lnTo>
                    <a:pt x="574382" y="163893"/>
                  </a:lnTo>
                  <a:lnTo>
                    <a:pt x="571017" y="167258"/>
                  </a:lnTo>
                  <a:close/>
                </a:path>
                <a:path w="574675" h="328295">
                  <a:moveTo>
                    <a:pt x="421982" y="316293"/>
                  </a:moveTo>
                  <a:lnTo>
                    <a:pt x="420014" y="316293"/>
                  </a:lnTo>
                  <a:lnTo>
                    <a:pt x="420014" y="304787"/>
                  </a:lnTo>
                  <a:lnTo>
                    <a:pt x="560908" y="163893"/>
                  </a:lnTo>
                  <a:lnTo>
                    <a:pt x="564273" y="167258"/>
                  </a:lnTo>
                  <a:lnTo>
                    <a:pt x="571017" y="167258"/>
                  </a:lnTo>
                  <a:lnTo>
                    <a:pt x="421982" y="316293"/>
                  </a:lnTo>
                  <a:close/>
                </a:path>
                <a:path w="574675" h="328295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5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5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787"/>
                  </a:lnTo>
                  <a:lnTo>
                    <a:pt x="411873" y="312927"/>
                  </a:lnTo>
                  <a:lnTo>
                    <a:pt x="420014" y="316293"/>
                  </a:lnTo>
                  <a:lnTo>
                    <a:pt x="421982" y="316293"/>
                  </a:lnTo>
                  <a:lnTo>
                    <a:pt x="410489" y="327786"/>
                  </a:lnTo>
                  <a:close/>
                </a:path>
                <a:path w="574675" h="328295">
                  <a:moveTo>
                    <a:pt x="420014" y="316293"/>
                  </a:moveTo>
                  <a:lnTo>
                    <a:pt x="411873" y="312927"/>
                  </a:lnTo>
                  <a:lnTo>
                    <a:pt x="420014" y="304787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644413" y="5776595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29322" y="5395595"/>
            <a:ext cx="575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163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87060" y="5395595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07044" y="5338297"/>
            <a:ext cx="885825" cy="6451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  <a:p>
            <a:pPr marL="525145">
              <a:lnSpc>
                <a:spcPct val="100000"/>
              </a:lnSpc>
              <a:spcBef>
                <a:spcPts val="58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21854" y="4862195"/>
            <a:ext cx="558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385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32538" y="5395595"/>
            <a:ext cx="574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036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42940" y="4862195"/>
            <a:ext cx="5670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274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6664" y="4946650"/>
            <a:ext cx="3757955" cy="119380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392855" y="5471795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0184" y="4438015"/>
            <a:ext cx="2699385" cy="165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52,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30,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endParaRPr sz="2000">
              <a:latin typeface="Calibri"/>
              <a:cs typeface="Calibri"/>
            </a:endParaRPr>
          </a:p>
          <a:p>
            <a:pPr marL="1214120">
              <a:lnSpc>
                <a:spcPct val="100000"/>
              </a:lnSpc>
              <a:spcBef>
                <a:spcPts val="1540"/>
              </a:spcBef>
              <a:tabLst>
                <a:tab pos="1574800" algn="l"/>
                <a:tab pos="1926589" algn="l"/>
                <a:tab pos="227838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16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400">
              <a:latin typeface="Calibri"/>
              <a:cs typeface="Calibri"/>
            </a:endParaRPr>
          </a:p>
          <a:p>
            <a:pPr marL="125095">
              <a:lnSpc>
                <a:spcPct val="100000"/>
              </a:lnSpc>
              <a:tabLst>
                <a:tab pos="483870" algn="l"/>
                <a:tab pos="1070610" algn="l"/>
                <a:tab pos="1438275" algn="l"/>
                <a:tab pos="2067560" algn="l"/>
                <a:tab pos="243649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20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  <a:p>
            <a:pPr marL="1071880">
              <a:lnSpc>
                <a:spcPct val="100000"/>
              </a:lnSpc>
              <a:spcBef>
                <a:spcPts val="1320"/>
              </a:spcBef>
              <a:tabLst>
                <a:tab pos="1431290" algn="l"/>
                <a:tab pos="1778635" algn="l"/>
                <a:tab pos="2137410" algn="l"/>
                <a:tab pos="250571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30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49488" y="6186487"/>
            <a:ext cx="7531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overflow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2115" y="5776595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77520" y="4462145"/>
            <a:ext cx="206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04164" y="969327"/>
            <a:ext cx="16941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45,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42,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810" y="1401762"/>
            <a:ext cx="3863505" cy="81280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577551" y="19269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2030" y="1393507"/>
            <a:ext cx="2623820" cy="773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7330">
              <a:lnSpc>
                <a:spcPct val="100000"/>
              </a:lnSpc>
              <a:spcBef>
                <a:spcPts val="105"/>
              </a:spcBef>
              <a:tabLst>
                <a:tab pos="184912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71475" algn="l"/>
                <a:tab pos="974090" algn="l"/>
                <a:tab pos="1332865" algn="l"/>
                <a:tab pos="1701164" algn="l"/>
                <a:tab pos="2059939" algn="l"/>
                <a:tab pos="2429510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401591" y="1396619"/>
            <a:ext cx="574675" cy="328295"/>
            <a:chOff x="4401591" y="1396619"/>
            <a:chExt cx="574675" cy="328295"/>
          </a:xfrm>
        </p:grpSpPr>
        <p:sp>
          <p:nvSpPr>
            <p:cNvPr id="43" name="object 43"/>
            <p:cNvSpPr/>
            <p:nvPr/>
          </p:nvSpPr>
          <p:spPr>
            <a:xfrm>
              <a:off x="4405884" y="1408176"/>
              <a:ext cx="563880" cy="304800"/>
            </a:xfrm>
            <a:custGeom>
              <a:avLst/>
              <a:gdLst/>
              <a:ahLst/>
              <a:cxnLst/>
              <a:rect l="l" t="t" r="r" b="b"/>
              <a:pathLst>
                <a:path w="563879" h="304800">
                  <a:moveTo>
                    <a:pt x="411479" y="304800"/>
                  </a:moveTo>
                  <a:lnTo>
                    <a:pt x="411479" y="228600"/>
                  </a:lnTo>
                  <a:lnTo>
                    <a:pt x="0" y="2286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0"/>
                  </a:lnTo>
                  <a:lnTo>
                    <a:pt x="563879" y="152400"/>
                  </a:lnTo>
                  <a:lnTo>
                    <a:pt x="411479" y="30480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01591" y="1396619"/>
              <a:ext cx="574675" cy="328295"/>
            </a:xfrm>
            <a:custGeom>
              <a:avLst/>
              <a:gdLst/>
              <a:ahLst/>
              <a:cxnLst/>
              <a:rect l="l" t="t" r="r" b="b"/>
              <a:pathLst>
                <a:path w="574675" h="328294">
                  <a:moveTo>
                    <a:pt x="410489" y="87693"/>
                  </a:moveTo>
                  <a:lnTo>
                    <a:pt x="410489" y="0"/>
                  </a:lnTo>
                  <a:lnTo>
                    <a:pt x="421983" y="11493"/>
                  </a:lnTo>
                  <a:lnTo>
                    <a:pt x="420014" y="11493"/>
                  </a:lnTo>
                  <a:lnTo>
                    <a:pt x="411886" y="14858"/>
                  </a:lnTo>
                  <a:lnTo>
                    <a:pt x="420014" y="22986"/>
                  </a:lnTo>
                  <a:lnTo>
                    <a:pt x="420014" y="82930"/>
                  </a:lnTo>
                  <a:lnTo>
                    <a:pt x="415251" y="82930"/>
                  </a:lnTo>
                  <a:lnTo>
                    <a:pt x="410489" y="87693"/>
                  </a:lnTo>
                  <a:close/>
                </a:path>
                <a:path w="574675" h="328294">
                  <a:moveTo>
                    <a:pt x="420014" y="22986"/>
                  </a:moveTo>
                  <a:lnTo>
                    <a:pt x="411886" y="14858"/>
                  </a:lnTo>
                  <a:lnTo>
                    <a:pt x="420014" y="11493"/>
                  </a:lnTo>
                  <a:lnTo>
                    <a:pt x="420014" y="22986"/>
                  </a:lnTo>
                  <a:close/>
                </a:path>
                <a:path w="574675" h="328294">
                  <a:moveTo>
                    <a:pt x="560920" y="163893"/>
                  </a:moveTo>
                  <a:lnTo>
                    <a:pt x="420014" y="22986"/>
                  </a:lnTo>
                  <a:lnTo>
                    <a:pt x="420014" y="11493"/>
                  </a:lnTo>
                  <a:lnTo>
                    <a:pt x="421983" y="11493"/>
                  </a:lnTo>
                  <a:lnTo>
                    <a:pt x="571029" y="160527"/>
                  </a:lnTo>
                  <a:lnTo>
                    <a:pt x="564286" y="160527"/>
                  </a:lnTo>
                  <a:lnTo>
                    <a:pt x="560920" y="163893"/>
                  </a:lnTo>
                  <a:close/>
                </a:path>
                <a:path w="574675" h="328294">
                  <a:moveTo>
                    <a:pt x="410489" y="244855"/>
                  </a:moveTo>
                  <a:lnTo>
                    <a:pt x="0" y="244855"/>
                  </a:lnTo>
                  <a:lnTo>
                    <a:pt x="0" y="82930"/>
                  </a:lnTo>
                  <a:lnTo>
                    <a:pt x="410489" y="82930"/>
                  </a:lnTo>
                  <a:lnTo>
                    <a:pt x="410489" y="87693"/>
                  </a:lnTo>
                  <a:lnTo>
                    <a:pt x="9525" y="87693"/>
                  </a:lnTo>
                  <a:lnTo>
                    <a:pt x="4762" y="92455"/>
                  </a:lnTo>
                  <a:lnTo>
                    <a:pt x="9525" y="92455"/>
                  </a:lnTo>
                  <a:lnTo>
                    <a:pt x="9525" y="235330"/>
                  </a:lnTo>
                  <a:lnTo>
                    <a:pt x="4762" y="235330"/>
                  </a:lnTo>
                  <a:lnTo>
                    <a:pt x="9525" y="240093"/>
                  </a:lnTo>
                  <a:lnTo>
                    <a:pt x="410489" y="240093"/>
                  </a:lnTo>
                  <a:lnTo>
                    <a:pt x="410489" y="244855"/>
                  </a:lnTo>
                  <a:close/>
                </a:path>
                <a:path w="574675" h="328294">
                  <a:moveTo>
                    <a:pt x="420014" y="92455"/>
                  </a:moveTo>
                  <a:lnTo>
                    <a:pt x="9525" y="92455"/>
                  </a:lnTo>
                  <a:lnTo>
                    <a:pt x="9525" y="87693"/>
                  </a:lnTo>
                  <a:lnTo>
                    <a:pt x="410489" y="87693"/>
                  </a:lnTo>
                  <a:lnTo>
                    <a:pt x="415251" y="82930"/>
                  </a:lnTo>
                  <a:lnTo>
                    <a:pt x="420014" y="82930"/>
                  </a:lnTo>
                  <a:lnTo>
                    <a:pt x="420014" y="92455"/>
                  </a:lnTo>
                  <a:close/>
                </a:path>
                <a:path w="574675" h="328294">
                  <a:moveTo>
                    <a:pt x="9525" y="92455"/>
                  </a:moveTo>
                  <a:lnTo>
                    <a:pt x="4762" y="92455"/>
                  </a:lnTo>
                  <a:lnTo>
                    <a:pt x="9525" y="87693"/>
                  </a:lnTo>
                  <a:lnTo>
                    <a:pt x="9525" y="92455"/>
                  </a:lnTo>
                  <a:close/>
                </a:path>
                <a:path w="574675" h="328294">
                  <a:moveTo>
                    <a:pt x="564286" y="167258"/>
                  </a:moveTo>
                  <a:lnTo>
                    <a:pt x="560920" y="163893"/>
                  </a:lnTo>
                  <a:lnTo>
                    <a:pt x="564286" y="160527"/>
                  </a:lnTo>
                  <a:lnTo>
                    <a:pt x="564286" y="167258"/>
                  </a:lnTo>
                  <a:close/>
                </a:path>
                <a:path w="574675" h="328294">
                  <a:moveTo>
                    <a:pt x="571029" y="167258"/>
                  </a:moveTo>
                  <a:lnTo>
                    <a:pt x="564286" y="167258"/>
                  </a:lnTo>
                  <a:lnTo>
                    <a:pt x="564286" y="160527"/>
                  </a:lnTo>
                  <a:lnTo>
                    <a:pt x="571029" y="160527"/>
                  </a:lnTo>
                  <a:lnTo>
                    <a:pt x="574395" y="163893"/>
                  </a:lnTo>
                  <a:lnTo>
                    <a:pt x="571029" y="167258"/>
                  </a:lnTo>
                  <a:close/>
                </a:path>
                <a:path w="574675" h="328294">
                  <a:moveTo>
                    <a:pt x="421983" y="316293"/>
                  </a:moveTo>
                  <a:lnTo>
                    <a:pt x="420014" y="316293"/>
                  </a:lnTo>
                  <a:lnTo>
                    <a:pt x="420014" y="304800"/>
                  </a:lnTo>
                  <a:lnTo>
                    <a:pt x="560920" y="163893"/>
                  </a:lnTo>
                  <a:lnTo>
                    <a:pt x="564286" y="167258"/>
                  </a:lnTo>
                  <a:lnTo>
                    <a:pt x="571029" y="167258"/>
                  </a:lnTo>
                  <a:lnTo>
                    <a:pt x="421983" y="316293"/>
                  </a:lnTo>
                  <a:close/>
                </a:path>
                <a:path w="574675" h="328294">
                  <a:moveTo>
                    <a:pt x="9525" y="240093"/>
                  </a:moveTo>
                  <a:lnTo>
                    <a:pt x="4762" y="235330"/>
                  </a:lnTo>
                  <a:lnTo>
                    <a:pt x="9525" y="235330"/>
                  </a:lnTo>
                  <a:lnTo>
                    <a:pt x="9525" y="240093"/>
                  </a:lnTo>
                  <a:close/>
                </a:path>
                <a:path w="574675" h="328294">
                  <a:moveTo>
                    <a:pt x="420014" y="244855"/>
                  </a:moveTo>
                  <a:lnTo>
                    <a:pt x="415251" y="244855"/>
                  </a:lnTo>
                  <a:lnTo>
                    <a:pt x="410489" y="240093"/>
                  </a:lnTo>
                  <a:lnTo>
                    <a:pt x="9525" y="240093"/>
                  </a:lnTo>
                  <a:lnTo>
                    <a:pt x="9525" y="235330"/>
                  </a:lnTo>
                  <a:lnTo>
                    <a:pt x="420014" y="235330"/>
                  </a:lnTo>
                  <a:lnTo>
                    <a:pt x="420014" y="244855"/>
                  </a:lnTo>
                  <a:close/>
                </a:path>
                <a:path w="574675" h="328294">
                  <a:moveTo>
                    <a:pt x="410489" y="327786"/>
                  </a:moveTo>
                  <a:lnTo>
                    <a:pt x="410489" y="240093"/>
                  </a:lnTo>
                  <a:lnTo>
                    <a:pt x="415251" y="244855"/>
                  </a:lnTo>
                  <a:lnTo>
                    <a:pt x="420014" y="244855"/>
                  </a:lnTo>
                  <a:lnTo>
                    <a:pt x="420014" y="304800"/>
                  </a:lnTo>
                  <a:lnTo>
                    <a:pt x="411886" y="312927"/>
                  </a:lnTo>
                  <a:lnTo>
                    <a:pt x="420014" y="316293"/>
                  </a:lnTo>
                  <a:lnTo>
                    <a:pt x="421983" y="316293"/>
                  </a:lnTo>
                  <a:lnTo>
                    <a:pt x="410489" y="327786"/>
                  </a:lnTo>
                  <a:close/>
                </a:path>
                <a:path w="574675" h="328294">
                  <a:moveTo>
                    <a:pt x="420014" y="316293"/>
                  </a:moveTo>
                  <a:lnTo>
                    <a:pt x="411886" y="312927"/>
                  </a:lnTo>
                  <a:lnTo>
                    <a:pt x="420014" y="304800"/>
                  </a:lnTo>
                  <a:lnTo>
                    <a:pt x="420014" y="316293"/>
                  </a:lnTo>
                  <a:close/>
                </a:path>
              </a:pathLst>
            </a:custGeom>
            <a:solidFill>
              <a:srgbClr val="2E2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0784" y="1401762"/>
            <a:ext cx="3691991" cy="8128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258610" y="19269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42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73303" y="1926907"/>
            <a:ext cx="575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163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63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97004" y="19269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51024" y="1926907"/>
            <a:ext cx="565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85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10413" y="1393507"/>
            <a:ext cx="9099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3855" algn="l"/>
                <a:tab pos="715645" algn="l"/>
              </a:tabLst>
            </a:pP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21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57</a:t>
            </a:r>
            <a:r>
              <a:rPr sz="14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solidFill>
                  <a:srgbClr val="2E2B1F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34184" y="2206625"/>
            <a:ext cx="7531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overflow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8857</Words>
  <Application>Microsoft Office PowerPoint</Application>
  <PresentationFormat>On-screen Show (4:3)</PresentationFormat>
  <Paragraphs>2025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3" baseType="lpstr">
      <vt:lpstr>Arial</vt:lpstr>
      <vt:lpstr>Calibri</vt:lpstr>
      <vt:lpstr>Cambria</vt:lpstr>
      <vt:lpstr>Cambria Math</vt:lpstr>
      <vt:lpstr>Consolas</vt:lpstr>
      <vt:lpstr>Constantia</vt:lpstr>
      <vt:lpstr>Corbel</vt:lpstr>
      <vt:lpstr>Courier New</vt:lpstr>
      <vt:lpstr>DejaVu Sans</vt:lpstr>
      <vt:lpstr>Segoe Print</vt:lpstr>
      <vt:lpstr>Tahoma</vt:lpstr>
      <vt:lpstr>Times New Roman</vt:lpstr>
      <vt:lpstr>Wingdings 2</vt:lpstr>
      <vt:lpstr>Office Theme</vt:lpstr>
      <vt:lpstr>Trees</vt:lpstr>
      <vt:lpstr>Trees</vt:lpstr>
      <vt:lpstr>Tree terminologies</vt:lpstr>
      <vt:lpstr>Tree terminologies</vt:lpstr>
      <vt:lpstr>Tree terminologies</vt:lpstr>
      <vt:lpstr>General trees and binary trees</vt:lpstr>
      <vt:lpstr>Binary trees</vt:lpstr>
      <vt:lpstr>Binary trees</vt:lpstr>
      <vt:lpstr>Strict / Proper / Full Binary Tree</vt:lpstr>
      <vt:lpstr>Perfect binary tree</vt:lpstr>
      <vt:lpstr>Complete/Almost complete binary tree</vt:lpstr>
      <vt:lpstr>Extended binary tree</vt:lpstr>
      <vt:lpstr>Skewed binary tree</vt:lpstr>
      <vt:lpstr>Array implementation of binary tree</vt:lpstr>
      <vt:lpstr>Array implementation of binary tree</vt:lpstr>
      <vt:lpstr>Linked implementation of binary tree</vt:lpstr>
      <vt:lpstr>Linked implementation of binary tree</vt:lpstr>
      <vt:lpstr>Linked implementation of binary tree</vt:lpstr>
      <vt:lpstr>Tree traversal</vt:lpstr>
      <vt:lpstr>In-order traversal(L, V, R)</vt:lpstr>
      <vt:lpstr>In-order traversal(L, V, R)</vt:lpstr>
      <vt:lpstr>Pre-order traversal (V, L, R)</vt:lpstr>
      <vt:lpstr>Pre-order traversal (V, L, R)</vt:lpstr>
      <vt:lpstr>Post-order traversal (L, R, V)</vt:lpstr>
      <vt:lpstr>Post-order traversal (L, R, V)</vt:lpstr>
      <vt:lpstr>Creation of binary tree using traversal</vt:lpstr>
      <vt:lpstr>PowerPoint Presentation</vt:lpstr>
      <vt:lpstr>Binary search tree (BST)</vt:lpstr>
      <vt:lpstr>Binary search tree (BST)</vt:lpstr>
      <vt:lpstr>Creating BST from given value</vt:lpstr>
      <vt:lpstr>Algorithm to insert value in BST</vt:lpstr>
      <vt:lpstr>Searching a value in BST</vt:lpstr>
      <vt:lpstr>Algorithm to search a value in BST</vt:lpstr>
      <vt:lpstr>Determining height of BST</vt:lpstr>
      <vt:lpstr>Determining number of nodes in BST</vt:lpstr>
      <vt:lpstr>Finding mirror image of BST</vt:lpstr>
      <vt:lpstr>Deleting a BST</vt:lpstr>
      <vt:lpstr>Finding smallest node in BST</vt:lpstr>
      <vt:lpstr>Deleting a value/node from a BST</vt:lpstr>
      <vt:lpstr>Deleting a value/node from a BST</vt:lpstr>
      <vt:lpstr>Deleting a value/node from a BST</vt:lpstr>
      <vt:lpstr>Deleting a value/node from a BST</vt:lpstr>
      <vt:lpstr>PowerPoint Presentation</vt:lpstr>
      <vt:lpstr>Algorithm to delete</vt:lpstr>
      <vt:lpstr>Expression trees</vt:lpstr>
      <vt:lpstr>Expression trees</vt:lpstr>
      <vt:lpstr>Expression trees</vt:lpstr>
      <vt:lpstr>Creating expression tree from postfix expression</vt:lpstr>
      <vt:lpstr>Construct expression tree for ab+cde+**</vt:lpstr>
      <vt:lpstr>Applications of trees</vt:lpstr>
      <vt:lpstr>Huffman tree and its application</vt:lpstr>
      <vt:lpstr>Huffman tree</vt:lpstr>
      <vt:lpstr>Huffman tree</vt:lpstr>
      <vt:lpstr>Huffman tree</vt:lpstr>
      <vt:lpstr>Huffman tree (Algorithm)</vt:lpstr>
      <vt:lpstr>Huffman tree (Example)</vt:lpstr>
      <vt:lpstr>PowerPoint Presentation</vt:lpstr>
      <vt:lpstr>PowerPoint Presentation</vt:lpstr>
      <vt:lpstr>Huffman coding</vt:lpstr>
      <vt:lpstr>PowerPoint Presentation</vt:lpstr>
      <vt:lpstr>Balanced binary trees</vt:lpstr>
      <vt:lpstr>AVL Trees</vt:lpstr>
      <vt:lpstr>AVL Trees</vt:lpstr>
      <vt:lpstr>AVL Trees</vt:lpstr>
      <vt:lpstr>AVL Trees</vt:lpstr>
      <vt:lpstr>AVL Trees</vt:lpstr>
      <vt:lpstr>Searching in AVL Tree</vt:lpstr>
      <vt:lpstr>Insertion in AVL Tree</vt:lpstr>
      <vt:lpstr>Insertion in AVL Tree</vt:lpstr>
      <vt:lpstr>Rotations to balance AVL Tree</vt:lpstr>
      <vt:lpstr>Rotations to balance AVL Tree</vt:lpstr>
      <vt:lpstr>LL Rotation</vt:lpstr>
      <vt:lpstr>LL Rotation</vt:lpstr>
      <vt:lpstr>RR Rotation</vt:lpstr>
      <vt:lpstr>RR Rotation</vt:lpstr>
      <vt:lpstr>LR Rotation</vt:lpstr>
      <vt:lpstr>PowerPoint Presentation</vt:lpstr>
      <vt:lpstr>RL Rotation</vt:lpstr>
      <vt:lpstr>PowerPoint Presentation</vt:lpstr>
      <vt:lpstr>PowerPoint Presentation</vt:lpstr>
      <vt:lpstr>PowerPoint Presentation</vt:lpstr>
      <vt:lpstr>PowerPoint Presentation</vt:lpstr>
      <vt:lpstr>Deletion in AVL tree</vt:lpstr>
      <vt:lpstr>R0 Rotation</vt:lpstr>
      <vt:lpstr>Consider the given AVL tree and delete 72 from it.</vt:lpstr>
      <vt:lpstr>R1 Rotation</vt:lpstr>
      <vt:lpstr>Consider the given AVL tree and delete 72 from it</vt:lpstr>
      <vt:lpstr>R-1 Rotation</vt:lpstr>
      <vt:lpstr>Consider the given AVL tree and delete 72 from it</vt:lpstr>
      <vt:lpstr>L0, L1 and L-1 Rotations</vt:lpstr>
      <vt:lpstr>M-Way Search Trees</vt:lpstr>
      <vt:lpstr>M-Way Search Trees</vt:lpstr>
      <vt:lpstr>B-Trees</vt:lpstr>
      <vt:lpstr>B-Trees</vt:lpstr>
      <vt:lpstr>B-Trees</vt:lpstr>
      <vt:lpstr>Insertion in B-tree</vt:lpstr>
      <vt:lpstr>Example: Look at the B tree of order 5 given below and insert 8, 9, 39 into it.</vt:lpstr>
      <vt:lpstr>B-Tree Insertion (example)</vt:lpstr>
      <vt:lpstr>Insert 45, 42, 57</vt:lpstr>
      <vt:lpstr>Deletion in B-Tree</vt:lpstr>
      <vt:lpstr>Consider the B tree of order 5 given below and delete the values- 93, 201 from it.</vt:lpstr>
      <vt:lpstr>B-Tree Deletion</vt:lpstr>
      <vt:lpstr>B-Tree Deletion</vt:lpstr>
      <vt:lpstr>Balance Borrow from right</vt:lpstr>
      <vt:lpstr>Balance Borrow from left</vt:lpstr>
      <vt:lpstr>Combine</vt:lpstr>
      <vt:lpstr>Red Black Tree</vt:lpstr>
      <vt:lpstr>Red Black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cp:lastModifiedBy>Bhim Prasad Upadhaya</cp:lastModifiedBy>
  <cp:revision>21</cp:revision>
  <dcterms:created xsi:type="dcterms:W3CDTF">2025-09-02T11:42:01Z</dcterms:created>
  <dcterms:modified xsi:type="dcterms:W3CDTF">2025-09-04T06:54:28Z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2025-07-28T00:00:00Z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2025-09-02T00:00:00Z</vt:filetime>
  </property>
  <property fmtid="{D5CDD505-2E9C-101B-9397-08002B2CF9AE}" pid="5" name="SourceModified">
    <vt:lpwstr>D:20250728131109+05'45'</vt:lpwstr>
  </property>
</Properties>
</file>